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sldx" ContentType="application/vnd.openxmlformats-officedocument.presentationml.slide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5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6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7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8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9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10.xml" ContentType="application/vnd.openxmlformats-officedocument.theme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theme/theme11.xml" ContentType="application/vnd.openxmlformats-officedocument.theme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drawings/drawing2.xml" ContentType="application/vnd.openxmlformats-officedocument.drawingml.chartshapes+xml"/>
  <Override PartName="/ppt/charts/chart4.xml" ContentType="application/vnd.openxmlformats-officedocument.drawingml.chart+xml"/>
  <Override PartName="/ppt/drawings/drawing3.xml" ContentType="application/vnd.openxmlformats-officedocument.drawingml.chartshapes+xml"/>
  <Override PartName="/ppt/charts/chart5.xml" ContentType="application/vnd.openxmlformats-officedocument.drawingml.chart+xml"/>
  <Override PartName="/ppt/notesSlides/notesSlide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6.xml" ContentType="application/vnd.openxmlformats-officedocument.drawingml.chart+xml"/>
  <Override PartName="/ppt/theme/themeOverride1.xml" ContentType="application/vnd.openxmlformats-officedocument.themeOverride+xml"/>
  <Override PartName="/ppt/charts/chart7.xml" ContentType="application/vnd.openxmlformats-officedocument.drawingml.chart+xml"/>
  <Override PartName="/ppt/theme/themeOverride2.xml" ContentType="application/vnd.openxmlformats-officedocument.themeOverride+xml"/>
  <Override PartName="/ppt/drawings/drawing4.xml" ContentType="application/vnd.openxmlformats-officedocument.drawingml.chartshapes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rts/chart11.xml" ContentType="application/vnd.openxmlformats-officedocument.drawingml.chart+xml"/>
  <Override PartName="/ppt/drawings/drawing5.xml" ContentType="application/vnd.openxmlformats-officedocument.drawingml.chartshapes+xml"/>
  <Override PartName="/ppt/charts/chart12.xml" ContentType="application/vnd.openxmlformats-officedocument.drawingml.chart+xml"/>
  <Override PartName="/ppt/drawings/drawing6.xml" ContentType="application/vnd.openxmlformats-officedocument.drawingml.chartshapes+xml"/>
  <Override PartName="/ppt/charts/chart13.xml" ContentType="application/vnd.openxmlformats-officedocument.drawingml.chart+xml"/>
  <Override PartName="/ppt/drawings/drawing7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4" r:id="rId1"/>
    <p:sldMasterId id="2147486769" r:id="rId2"/>
    <p:sldMasterId id="2147483656" r:id="rId3"/>
    <p:sldMasterId id="2147485459" r:id="rId4"/>
    <p:sldMasterId id="2147485830" r:id="rId5"/>
    <p:sldMasterId id="2147487703" r:id="rId6"/>
    <p:sldMasterId id="2147497065" r:id="rId7"/>
    <p:sldMasterId id="2147497079" r:id="rId8"/>
    <p:sldMasterId id="2147497092" r:id="rId9"/>
    <p:sldMasterId id="2147497107" r:id="rId10"/>
    <p:sldMasterId id="2147497121" r:id="rId11"/>
    <p:sldMasterId id="2147497135" r:id="rId12"/>
  </p:sldMasterIdLst>
  <p:notesMasterIdLst>
    <p:notesMasterId r:id="rId39"/>
  </p:notesMasterIdLst>
  <p:handoutMasterIdLst>
    <p:handoutMasterId r:id="rId40"/>
  </p:handoutMasterIdLst>
  <p:sldIdLst>
    <p:sldId id="918" r:id="rId13"/>
    <p:sldId id="893" r:id="rId14"/>
    <p:sldId id="896" r:id="rId15"/>
    <p:sldId id="929" r:id="rId16"/>
    <p:sldId id="928" r:id="rId17"/>
    <p:sldId id="883" r:id="rId18"/>
    <p:sldId id="884" r:id="rId19"/>
    <p:sldId id="886" r:id="rId20"/>
    <p:sldId id="885" r:id="rId21"/>
    <p:sldId id="887" r:id="rId22"/>
    <p:sldId id="895" r:id="rId23"/>
    <p:sldId id="915" r:id="rId24"/>
    <p:sldId id="916" r:id="rId25"/>
    <p:sldId id="881" r:id="rId26"/>
    <p:sldId id="927" r:id="rId27"/>
    <p:sldId id="888" r:id="rId28"/>
    <p:sldId id="917" r:id="rId29"/>
    <p:sldId id="901" r:id="rId30"/>
    <p:sldId id="920" r:id="rId31"/>
    <p:sldId id="921" r:id="rId32"/>
    <p:sldId id="922" r:id="rId33"/>
    <p:sldId id="923" r:id="rId34"/>
    <p:sldId id="924" r:id="rId35"/>
    <p:sldId id="925" r:id="rId36"/>
    <p:sldId id="926" r:id="rId37"/>
    <p:sldId id="858" r:id="rId38"/>
  </p:sldIdLst>
  <p:sldSz cx="9906000" cy="6858000" type="A4"/>
  <p:notesSz cx="9309100" cy="70231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000" kern="1200">
        <a:solidFill>
          <a:srgbClr val="007833"/>
        </a:solidFill>
        <a:latin typeface="Palatino Linotype" pitchFamily="18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rgbClr val="007833"/>
        </a:solidFill>
        <a:latin typeface="Palatino Linotype" pitchFamily="18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rgbClr val="007833"/>
        </a:solidFill>
        <a:latin typeface="Palatino Linotype" pitchFamily="18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rgbClr val="007833"/>
        </a:solidFill>
        <a:latin typeface="Palatino Linotype" pitchFamily="18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rgbClr val="007833"/>
        </a:solidFill>
        <a:latin typeface="Palatino Linotype" pitchFamily="18" charset="0"/>
        <a:ea typeface="+mn-ea"/>
        <a:cs typeface="Arial" pitchFamily="34" charset="0"/>
      </a:defRPr>
    </a:lvl5pPr>
    <a:lvl6pPr marL="2286000" algn="l" defTabSz="914400" rtl="0" eaLnBrk="1" latinLnBrk="0" hangingPunct="1">
      <a:defRPr sz="2000" kern="1200">
        <a:solidFill>
          <a:srgbClr val="007833"/>
        </a:solidFill>
        <a:latin typeface="Palatino Linotype" pitchFamily="18" charset="0"/>
        <a:ea typeface="+mn-ea"/>
        <a:cs typeface="Arial" pitchFamily="34" charset="0"/>
      </a:defRPr>
    </a:lvl6pPr>
    <a:lvl7pPr marL="2743200" algn="l" defTabSz="914400" rtl="0" eaLnBrk="1" latinLnBrk="0" hangingPunct="1">
      <a:defRPr sz="2000" kern="1200">
        <a:solidFill>
          <a:srgbClr val="007833"/>
        </a:solidFill>
        <a:latin typeface="Palatino Linotype" pitchFamily="18" charset="0"/>
        <a:ea typeface="+mn-ea"/>
        <a:cs typeface="Arial" pitchFamily="34" charset="0"/>
      </a:defRPr>
    </a:lvl7pPr>
    <a:lvl8pPr marL="3200400" algn="l" defTabSz="914400" rtl="0" eaLnBrk="1" latinLnBrk="0" hangingPunct="1">
      <a:defRPr sz="2000" kern="1200">
        <a:solidFill>
          <a:srgbClr val="007833"/>
        </a:solidFill>
        <a:latin typeface="Palatino Linotype" pitchFamily="18" charset="0"/>
        <a:ea typeface="+mn-ea"/>
        <a:cs typeface="Arial" pitchFamily="34" charset="0"/>
      </a:defRPr>
    </a:lvl8pPr>
    <a:lvl9pPr marL="3657600" algn="l" defTabSz="914400" rtl="0" eaLnBrk="1" latinLnBrk="0" hangingPunct="1">
      <a:defRPr sz="2000" kern="1200">
        <a:solidFill>
          <a:srgbClr val="007833"/>
        </a:solidFill>
        <a:latin typeface="Palatino Linotype" pitchFamily="18" charset="0"/>
        <a:ea typeface="+mn-ea"/>
        <a:cs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0000"/>
    <a:srgbClr val="002570"/>
    <a:srgbClr val="001D58"/>
    <a:srgbClr val="002A7E"/>
    <a:srgbClr val="622512"/>
    <a:srgbClr val="740000"/>
    <a:srgbClr val="5C46B8"/>
    <a:srgbClr val="0051F2"/>
    <a:srgbClr val="EBDF41"/>
    <a:srgbClr val="C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45" autoAdjust="0"/>
    <p:restoredTop sz="99822" autoAdjust="0"/>
  </p:normalViewPr>
  <p:slideViewPr>
    <p:cSldViewPr snapToGrid="0">
      <p:cViewPr>
        <p:scale>
          <a:sx n="82" d="100"/>
          <a:sy n="82" d="100"/>
        </p:scale>
        <p:origin x="-72" y="-7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246" y="9502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-840" y="216"/>
      </p:cViewPr>
      <p:guideLst>
        <p:guide orient="horz" pos="2213"/>
        <p:guide pos="29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5.xml"/><Relationship Id="rId1" Type="http://schemas.openxmlformats.org/officeDocument/2006/relationships/package" Target="../embeddings/Microsoft_Excel_Worksheet12.xlsx"/></Relationships>
</file>

<file path=ppt/charts/_rels/chart1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6.xml"/><Relationship Id="rId1" Type="http://schemas.openxmlformats.org/officeDocument/2006/relationships/package" Target="../embeddings/Microsoft_Excel_Worksheet13.xlsx"/></Relationships>
</file>

<file path=ppt/charts/_rels/chart1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7.xml"/><Relationship Id="rId1" Type="http://schemas.openxmlformats.org/officeDocument/2006/relationships/package" Target="../embeddings/Microsoft_Excel_Worksheet14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3.xlsx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Worksheet4.xlsx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package" Target="../embeddings/Microsoft_Excel_Worksheet5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7.xlsx"/><Relationship Id="rId1" Type="http://schemas.openxmlformats.org/officeDocument/2006/relationships/themeOverride" Target="../theme/themeOverride1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4.xml"/><Relationship Id="rId2" Type="http://schemas.openxmlformats.org/officeDocument/2006/relationships/package" Target="../embeddings/Microsoft_Excel_Worksheet8.xlsx"/><Relationship Id="rId1" Type="http://schemas.openxmlformats.org/officeDocument/2006/relationships/themeOverride" Target="../theme/themeOverride2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560498687664073"/>
          <c:y val="4.7968749999999998E-2"/>
          <c:w val="0.68190904234316185"/>
          <c:h val="0.833083415354330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Average Yearly PPI</c:v>
                </c:pt>
              </c:strCache>
            </c:strRef>
          </c:tx>
          <c:spPr>
            <a:solidFill>
              <a:srgbClr val="EEE800"/>
            </a:solidFill>
            <a:ln>
              <a:solidFill>
                <a:srgbClr val="FFFF00"/>
              </a:solidFill>
            </a:ln>
            <a:scene3d>
              <a:camera prst="orthographicFront"/>
              <a:lightRig rig="soft" dir="t">
                <a:rot lat="0" lon="0" rev="0"/>
              </a:lightRig>
            </a:scene3d>
            <a:sp3d prstMaterial="matte">
              <a:bevelT w="63500" h="63500" prst="artDeco"/>
              <a:contourClr>
                <a:srgbClr val="000000"/>
              </a:contourClr>
            </a:sp3d>
          </c:spPr>
          <c:invertIfNegative val="0"/>
          <c:dLbls>
            <c:txPr>
              <a:bodyPr/>
              <a:lstStyle/>
              <a:p>
                <a:pPr>
                  <a:defRPr sz="1400" b="1"/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787</c:v>
                </c:pt>
                <c:pt idx="1">
                  <c:v>2286</c:v>
                </c:pt>
                <c:pt idx="2">
                  <c:v>1950</c:v>
                </c:pt>
                <c:pt idx="3">
                  <c:v>2531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6"/>
        <c:axId val="24915968"/>
        <c:axId val="24917504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Yearly Target</c:v>
                </c:pt>
              </c:strCache>
            </c:strRef>
          </c:tx>
          <c:spPr>
            <a:ln w="38100" cap="sq">
              <a:solidFill>
                <a:srgbClr val="C00000"/>
              </a:solidFill>
            </a:ln>
          </c:spPr>
          <c:marker>
            <c:symbol val="none"/>
          </c:marker>
          <c:dLbls>
            <c:dLbl>
              <c:idx val="0"/>
              <c:layout>
                <c:manualLayout>
                  <c:x val="1.3614703880190631E-2"/>
                  <c:y val="-0.18055555555555555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4.6289885990255283E-2"/>
                  <c:y val="-3.88888888888888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-3.4036759700476531E-2"/>
                  <c:y val="-4.722222222222224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-0.10074880871341049"/>
                  <c:y val="-5.5555555555555558E-3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2400</a:t>
                    </a:r>
                    <a:endParaRPr lang="en-US" dirty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400" b="1">
                    <a:solidFill>
                      <a:srgbClr val="002A7E"/>
                    </a:solidFill>
                  </a:defRPr>
                </a:pPr>
                <a:endParaRPr lang="en-US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500</c:v>
                </c:pt>
                <c:pt idx="1">
                  <c:v>2000</c:v>
                </c:pt>
                <c:pt idx="2">
                  <c:v>2000</c:v>
                </c:pt>
                <c:pt idx="3">
                  <c:v>2300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915968"/>
        <c:axId val="24917504"/>
      </c:lineChart>
      <c:catAx>
        <c:axId val="2491596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4917504"/>
        <c:crosses val="autoZero"/>
        <c:auto val="1"/>
        <c:lblAlgn val="ctr"/>
        <c:lblOffset val="100"/>
        <c:noMultiLvlLbl val="0"/>
      </c:catAx>
      <c:valAx>
        <c:axId val="2491750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491596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0339430469421413"/>
          <c:y val="0.36515266841644878"/>
          <c:w val="0.18844444444444564"/>
          <c:h val="0.5051112204724405"/>
        </c:manualLayout>
      </c:layout>
      <c:overlay val="0"/>
      <c:txPr>
        <a:bodyPr/>
        <a:lstStyle/>
        <a:p>
          <a:pPr>
            <a:defRPr sz="1600" b="1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658995413754288"/>
          <c:y val="0.12742247891205005"/>
          <c:w val="0.5763912478691563"/>
          <c:h val="0.7854518352844784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%2</c:v>
                </c:pt>
              </c:strCache>
            </c:strRef>
          </c:tx>
          <c:spPr>
            <a:ln w="12700"/>
            <a:scene3d>
              <a:camera prst="orthographicFront"/>
              <a:lightRig rig="threePt" dir="t"/>
            </a:scene3d>
            <a:sp3d>
              <a:bevelT w="190500" h="38100"/>
            </a:sp3d>
          </c:spPr>
          <c:dPt>
            <c:idx val="0"/>
            <c:bubble3D val="0"/>
            <c:spPr>
              <a:solidFill>
                <a:srgbClr val="622512"/>
              </a:solidFill>
              <a:ln w="12700"/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</c:dPt>
          <c:dPt>
            <c:idx val="1"/>
            <c:bubble3D val="0"/>
            <c:spPr>
              <a:solidFill>
                <a:schemeClr val="tx2">
                  <a:lumMod val="75000"/>
                </a:schemeClr>
              </a:solidFill>
              <a:ln w="12700"/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</c:dPt>
          <c:dPt>
            <c:idx val="2"/>
            <c:bubble3D val="0"/>
            <c:spPr>
              <a:solidFill>
                <a:srgbClr val="002A7E"/>
              </a:solidFill>
              <a:ln w="12700"/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</c:dPt>
          <c:dPt>
            <c:idx val="3"/>
            <c:bubble3D val="0"/>
            <c:spPr>
              <a:solidFill>
                <a:srgbClr val="92D050"/>
              </a:solidFill>
              <a:ln w="12700"/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</c:dPt>
          <c:dPt>
            <c:idx val="4"/>
            <c:bubble3D val="0"/>
            <c:spPr>
              <a:solidFill>
                <a:schemeClr val="accent3">
                  <a:lumMod val="50000"/>
                </a:schemeClr>
              </a:solidFill>
              <a:ln w="12700"/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</c:dPt>
          <c:dPt>
            <c:idx val="5"/>
            <c:bubble3D val="0"/>
            <c:spPr>
              <a:solidFill>
                <a:srgbClr val="FFC000"/>
              </a:solidFill>
              <a:ln w="12700"/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</c:dPt>
          <c:dPt>
            <c:idx val="6"/>
            <c:bubble3D val="0"/>
            <c:spPr>
              <a:solidFill>
                <a:srgbClr val="FF0000"/>
              </a:solidFill>
              <a:ln w="12700"/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</c:dPt>
          <c:dLbls>
            <c:dLbl>
              <c:idx val="0"/>
              <c:layout>
                <c:manualLayout>
                  <c:x val="2.1571782167706784E-2"/>
                  <c:y val="0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"/>
              <c:layout>
                <c:manualLayout>
                  <c:x val="0.1631080504345416"/>
                  <c:y val="-6.3670190418989955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layout>
                <c:manualLayout>
                  <c:x val="-7.8603415710634655E-3"/>
                  <c:y val="7.640422850278889E-3"/>
                </c:manualLayout>
              </c:layout>
              <c:spPr/>
              <c:txPr>
                <a:bodyPr rot="0" anchor="ctr" anchorCtr="1"/>
                <a:lstStyle/>
                <a:p>
                  <a:pPr>
                    <a:defRPr sz="1200" b="1"/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3"/>
              <c:layout>
                <c:manualLayout>
                  <c:x val="8.8473011822424574E-3"/>
                  <c:y val="2.8014883784355581E-2"/>
                </c:manualLayout>
              </c:layout>
              <c:spPr/>
              <c:txPr>
                <a:bodyPr rot="0" anchor="ctr" anchorCtr="1"/>
                <a:lstStyle/>
                <a:p>
                  <a:pPr>
                    <a:defRPr sz="1200" b="1"/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4"/>
              <c:layout>
                <c:manualLayout>
                  <c:x val="-1.6136093978696114E-2"/>
                  <c:y val="6.1123382802230362E-2"/>
                </c:manualLayout>
              </c:layout>
              <c:spPr/>
              <c:txPr>
                <a:bodyPr rot="0" anchor="ctr" anchorCtr="1"/>
                <a:lstStyle/>
                <a:p>
                  <a:pPr>
                    <a:defRPr sz="1200" b="1"/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5"/>
              <c:layout>
                <c:manualLayout>
                  <c:x val="7.3033686152806476E-4"/>
                  <c:y val="3.0755609744847978E-2"/>
                </c:manualLayout>
              </c:layout>
              <c:spPr/>
              <c:txPr>
                <a:bodyPr rot="0" anchor="ctr" anchorCtr="1"/>
                <a:lstStyle/>
                <a:p>
                  <a:pPr>
                    <a:defRPr sz="1200" b="1"/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6"/>
              <c:layout>
                <c:manualLayout>
                  <c:x val="5.2008509186354655E-2"/>
                  <c:y val="1.1594993417404723E-3"/>
                </c:manualLayout>
              </c:layout>
              <c:spPr/>
              <c:txPr>
                <a:bodyPr rot="0" anchor="ctr" anchorCtr="1"/>
                <a:lstStyle/>
                <a:p>
                  <a:pPr>
                    <a:defRPr sz="1200" b="1"/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</c:dLbl>
            <c:txPr>
              <a:bodyPr rot="0" anchor="ctr" anchorCtr="1"/>
              <a:lstStyle/>
              <a:p>
                <a:pPr>
                  <a:defRPr sz="1400" b="1"/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</c:dLbls>
          <c:cat>
            <c:strRef>
              <c:f>Sheet1!$A$2:$A$8</c:f>
              <c:strCache>
                <c:ptCount val="7"/>
                <c:pt idx="0">
                  <c:v>Interests , Bank Fees , Installments</c:v>
                </c:pt>
                <c:pt idx="1">
                  <c:v>Shrinkage Gas</c:v>
                </c:pt>
                <c:pt idx="2">
                  <c:v>Services And Maintenance</c:v>
                </c:pt>
                <c:pt idx="3">
                  <c:v>Project Cost Increase</c:v>
                </c:pt>
                <c:pt idx="4">
                  <c:v>Salaries , Benefits &amp; Insurance</c:v>
                </c:pt>
                <c:pt idx="5">
                  <c:v>Fixed Assets Spare parts ,Supplies</c:v>
                </c:pt>
                <c:pt idx="6">
                  <c:v>Litasco Advance</c:v>
                </c:pt>
              </c:strCache>
            </c:strRef>
          </c:cat>
          <c:val>
            <c:numRef>
              <c:f>Sheet1!$B$2:$B$8</c:f>
              <c:numCache>
                <c:formatCode>0%</c:formatCode>
                <c:ptCount val="7"/>
                <c:pt idx="0">
                  <c:v>0.36530809622082921</c:v>
                </c:pt>
                <c:pt idx="1">
                  <c:v>0.24021297116193402</c:v>
                </c:pt>
                <c:pt idx="2">
                  <c:v>0.12293181065585299</c:v>
                </c:pt>
                <c:pt idx="3">
                  <c:v>0.10014836983081582</c:v>
                </c:pt>
                <c:pt idx="4">
                  <c:v>8.4246043783631125E-2</c:v>
                </c:pt>
                <c:pt idx="5">
                  <c:v>5.3778413822630315E-2</c:v>
                </c:pt>
                <c:pt idx="6">
                  <c:v>3.3374294524306472E-2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1"/>
          <c:showBubbleSize val="0"/>
          <c:showLeaderLines val="0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7341889577688566"/>
          <c:y val="6.4182687448312764E-2"/>
          <c:w val="0.67556947234011644"/>
          <c:h val="0.65053356060571854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Propane Sontrac Price Per Ton
</c:v>
                </c:pt>
              </c:strCache>
            </c:strRef>
          </c:tx>
          <c:spPr>
            <a:solidFill>
              <a:srgbClr val="740000"/>
            </a:solidFill>
            <a:scene3d>
              <a:camera prst="orthographicFront"/>
              <a:lightRig rig="harsh" dir="t">
                <a:rot lat="0" lon="0" rev="3000000"/>
              </a:lightRig>
            </a:scene3d>
            <a:sp3d>
              <a:bevelT w="82550" h="44450" prst="angle"/>
              <a:bevelB w="82550" h="44450" prst="angle"/>
              <a:contourClr>
                <a:srgbClr val="000000"/>
              </a:contourClr>
            </a:sp3d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Sheet1!$B$2:$B$5</c:f>
              <c:numCache>
                <c:formatCode>#,##0</c:formatCode>
                <c:ptCount val="4"/>
                <c:pt idx="0">
                  <c:v>981.83241200059933</c:v>
                </c:pt>
                <c:pt idx="1">
                  <c:v>776.44142661384001</c:v>
                </c:pt>
                <c:pt idx="2">
                  <c:v>685</c:v>
                </c:pt>
                <c:pt idx="3">
                  <c:v>330.86</c:v>
                </c:pt>
              </c:numCache>
            </c:numRef>
          </c:val>
        </c:ser>
        <c:ser>
          <c:idx val="0"/>
          <c:order val="1"/>
          <c:tx>
            <c:strRef>
              <c:f>Sheet1!$C$1</c:f>
              <c:strCache>
                <c:ptCount val="1"/>
                <c:pt idx="0">
                  <c:v>Propane Price_FOB Shaker Per Ton 
</c:v>
                </c:pt>
              </c:strCache>
            </c:strRef>
          </c:tx>
          <c:spPr>
            <a:solidFill>
              <a:srgbClr val="002060"/>
            </a:solidFill>
            <a:effectLst/>
            <a:scene3d>
              <a:camera prst="orthographicFront"/>
              <a:lightRig rig="harsh" dir="t">
                <a:rot lat="0" lon="0" rev="3000000"/>
              </a:lightRig>
            </a:scene3d>
            <a:sp3d>
              <a:bevelT w="82550" h="44450" prst="angle"/>
              <a:bevelB w="82550" h="44450" prst="angle"/>
              <a:contourClr>
                <a:srgbClr val="000000"/>
              </a:contourClr>
            </a:sp3d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Sheet1!$C$2:$C$5</c:f>
              <c:numCache>
                <c:formatCode>#,##0</c:formatCode>
                <c:ptCount val="4"/>
                <c:pt idx="0">
                  <c:v>763.83241200059933</c:v>
                </c:pt>
                <c:pt idx="1">
                  <c:v>558.44142661384001</c:v>
                </c:pt>
                <c:pt idx="2">
                  <c:v>501.64669137959709</c:v>
                </c:pt>
                <c:pt idx="3">
                  <c:v>215.84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Discount</c:v>
                </c:pt>
              </c:strCache>
            </c:strRef>
          </c:tx>
          <c:spPr>
            <a:noFill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Sheet1!$D$2:$D$5</c:f>
              <c:numCache>
                <c:formatCode>0</c:formatCode>
                <c:ptCount val="4"/>
                <c:pt idx="0">
                  <c:v>218</c:v>
                </c:pt>
                <c:pt idx="1">
                  <c:v>217.82399999999996</c:v>
                </c:pt>
                <c:pt idx="2">
                  <c:v>183</c:v>
                </c:pt>
                <c:pt idx="3">
                  <c:v>115.02000000000001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4565504"/>
        <c:axId val="114567040"/>
      </c:barChart>
      <c:catAx>
        <c:axId val="1145655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14567040"/>
        <c:crosses val="autoZero"/>
        <c:auto val="1"/>
        <c:lblAlgn val="ctr"/>
        <c:lblOffset val="100"/>
        <c:noMultiLvlLbl val="0"/>
      </c:catAx>
      <c:valAx>
        <c:axId val="114567040"/>
        <c:scaling>
          <c:orientation val="minMax"/>
        </c:scaling>
        <c:delete val="0"/>
        <c:axPos val="l"/>
        <c:majorGridlines/>
        <c:numFmt formatCode="#,##0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14565504"/>
        <c:crosses val="autoZero"/>
        <c:crossBetween val="between"/>
      </c:valAx>
      <c:dTable>
        <c:showHorzBorder val="1"/>
        <c:showVertBorder val="1"/>
        <c:showOutline val="1"/>
        <c:showKeys val="1"/>
        <c:txPr>
          <a:bodyPr/>
          <a:lstStyle/>
          <a:p>
            <a:pPr rtl="0">
              <a:defRPr sz="1400" b="1"/>
            </a:pPr>
            <a:endParaRPr lang="en-US"/>
          </a:p>
        </c:txPr>
      </c:dTable>
      <c:spPr>
        <a:ln w="12700"/>
      </c:spPr>
    </c:plotArea>
    <c:plotVisOnly val="1"/>
    <c:dispBlanksAs val="gap"/>
    <c:showDLblsOverMax val="0"/>
  </c:chart>
  <c:spPr>
    <a:ln w="3175"/>
  </c:spPr>
  <c:txPr>
    <a:bodyPr anchor="ctr"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6983647100684838"/>
          <c:y val="3.2796255156357257E-2"/>
          <c:w val="0.59496787320046352"/>
          <c:h val="0.6055264726901968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Actual Propane
Loaded (Ton)</c:v>
                </c:pt>
              </c:strCache>
            </c:strRef>
          </c:tx>
          <c:spPr>
            <a:solidFill>
              <a:srgbClr val="002060"/>
            </a:solidFill>
            <a:scene3d>
              <a:camera prst="orthographicFront"/>
              <a:lightRig rig="harsh" dir="t">
                <a:rot lat="0" lon="0" rev="3000000"/>
              </a:lightRig>
            </a:scene3d>
            <a:sp3d>
              <a:bevelT w="82550" h="44450" prst="angle"/>
              <a:bevelB w="82550" h="44450" prst="angle"/>
              <a:contourClr>
                <a:srgbClr val="000000"/>
              </a:contourClr>
            </a:sp3d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Sheet1!$B$2:$B$5</c:f>
              <c:numCache>
                <c:formatCode>#,##0</c:formatCode>
                <c:ptCount val="4"/>
                <c:pt idx="0">
                  <c:v>10117.228000000001</c:v>
                </c:pt>
                <c:pt idx="1">
                  <c:v>40017.893000000004</c:v>
                </c:pt>
                <c:pt idx="2">
                  <c:v>51858.412000000004</c:v>
                </c:pt>
                <c:pt idx="3">
                  <c:v>69745.775000000023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Actual Propane 
Revenue (M$)</c:v>
                </c:pt>
              </c:strCache>
            </c:strRef>
          </c:tx>
          <c:spPr>
            <a:solidFill>
              <a:srgbClr val="740000"/>
            </a:solidFill>
            <a:scene3d>
              <a:camera prst="orthographicFront"/>
              <a:lightRig rig="threePt" dir="t"/>
            </a:scene3d>
            <a:sp3d>
              <a:bevelT w="82550" h="44450" prst="angle"/>
              <a:bevelB w="82550" h="44450" prst="angle"/>
              <a:contourClr>
                <a:srgbClr val="000000"/>
              </a:contourClr>
            </a:sp3d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Sheet1!$C$2:$C$5</c:f>
              <c:numCache>
                <c:formatCode>#,##0</c:formatCode>
                <c:ptCount val="4"/>
                <c:pt idx="0">
                  <c:v>7727.8666659999999</c:v>
                </c:pt>
                <c:pt idx="1">
                  <c:v>22347.649257000005</c:v>
                </c:pt>
                <c:pt idx="2">
                  <c:v>26014.600799999997</c:v>
                </c:pt>
                <c:pt idx="3">
                  <c:v>15092.285290000002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Average Price ($)</c:v>
                </c:pt>
              </c:strCache>
            </c:strRef>
          </c:tx>
          <c:spPr>
            <a:noFill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Sheet1!$D$2:$D$5</c:f>
              <c:numCache>
                <c:formatCode>0</c:formatCode>
                <c:ptCount val="4"/>
                <c:pt idx="0">
                  <c:v>763.83241200059922</c:v>
                </c:pt>
                <c:pt idx="1">
                  <c:v>558.44142661384001</c:v>
                </c:pt>
                <c:pt idx="2">
                  <c:v>501.64669137959703</c:v>
                </c:pt>
                <c:pt idx="3">
                  <c:v>216.38995752789322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7775744"/>
        <c:axId val="117781632"/>
      </c:barChart>
      <c:catAx>
        <c:axId val="1177757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17781632"/>
        <c:crosses val="autoZero"/>
        <c:auto val="1"/>
        <c:lblAlgn val="ctr"/>
        <c:lblOffset val="100"/>
        <c:noMultiLvlLbl val="0"/>
      </c:catAx>
      <c:valAx>
        <c:axId val="117781632"/>
        <c:scaling>
          <c:orientation val="minMax"/>
        </c:scaling>
        <c:delete val="0"/>
        <c:axPos val="l"/>
        <c:majorGridlines/>
        <c:numFmt formatCode="#,##0" sourceLinked="1"/>
        <c:majorTickMark val="out"/>
        <c:minorTickMark val="none"/>
        <c:tickLblPos val="nextTo"/>
        <c:crossAx val="117775744"/>
        <c:crosses val="autoZero"/>
        <c:crossBetween val="between"/>
      </c:valAx>
      <c:dTable>
        <c:showHorzBorder val="1"/>
        <c:showVertBorder val="1"/>
        <c:showOutline val="1"/>
        <c:showKeys val="1"/>
        <c:txPr>
          <a:bodyPr/>
          <a:lstStyle/>
          <a:p>
            <a:pPr rtl="0">
              <a:defRPr sz="1400" b="1"/>
            </a:pPr>
            <a:endParaRPr lang="en-US"/>
          </a:p>
        </c:txPr>
      </c:dTable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7064107611548557"/>
          <c:y val="6.4182687448312764E-2"/>
          <c:w val="0.74774442257217844"/>
          <c:h val="0.82201876595513557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Cash in come</c:v>
                </c:pt>
              </c:strCache>
            </c:strRef>
          </c:tx>
          <c:spPr>
            <a:solidFill>
              <a:srgbClr val="002570"/>
            </a:solidFill>
            <a:scene3d>
              <a:camera prst="orthographicFront"/>
              <a:lightRig rig="harsh" dir="t">
                <a:rot lat="0" lon="0" rev="3000000"/>
              </a:lightRig>
            </a:scene3d>
            <a:sp3d>
              <a:bevelT w="82550" h="44450" prst="angle"/>
              <a:bevelB w="82550" h="44450" prst="angle"/>
              <a:contourClr>
                <a:srgbClr val="000000"/>
              </a:contourClr>
            </a:sp3d>
          </c:spPr>
          <c:invertIfNegative val="0"/>
          <c:dLbls>
            <c:txPr>
              <a:bodyPr/>
              <a:lstStyle/>
              <a:p>
                <a:pPr>
                  <a:defRPr b="1">
                    <a:solidFill>
                      <a:srgbClr val="002A7E"/>
                    </a:solidFill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Sheet1!$A$2:$A$5</c:f>
              <c:numCache>
                <c:formatCode>mmm\-yy</c:formatCode>
                <c:ptCount val="4"/>
                <c:pt idx="0">
                  <c:v>42309</c:v>
                </c:pt>
                <c:pt idx="1">
                  <c:v>42339</c:v>
                </c:pt>
                <c:pt idx="2">
                  <c:v>42370</c:v>
                </c:pt>
                <c:pt idx="3">
                  <c:v>42401</c:v>
                </c:pt>
              </c:numCache>
            </c:numRef>
          </c:cat>
          <c:val>
            <c:numRef>
              <c:f>Sheet1!$C$2:$C$5</c:f>
              <c:numCache>
                <c:formatCode>#,##0.00</c:formatCode>
                <c:ptCount val="4"/>
                <c:pt idx="0">
                  <c:v>1.3</c:v>
                </c:pt>
                <c:pt idx="1">
                  <c:v>1.74</c:v>
                </c:pt>
                <c:pt idx="2">
                  <c:v>1.44</c:v>
                </c:pt>
                <c:pt idx="3">
                  <c:v>0.8</c:v>
                </c:pt>
              </c:numCache>
            </c:numRef>
          </c:val>
        </c:ser>
        <c:ser>
          <c:idx val="0"/>
          <c:order val="1"/>
          <c:tx>
            <c:strRef>
              <c:f>Sheet1!$B$1</c:f>
              <c:strCache>
                <c:ptCount val="1"/>
                <c:pt idx="0">
                  <c:v>Cash out come</c:v>
                </c:pt>
              </c:strCache>
            </c:strRef>
          </c:tx>
          <c:spPr>
            <a:solidFill>
              <a:srgbClr val="760000"/>
            </a:solidFill>
            <a:effectLst/>
            <a:scene3d>
              <a:camera prst="orthographicFront"/>
              <a:lightRig rig="harsh" dir="t">
                <a:rot lat="0" lon="0" rev="3000000"/>
              </a:lightRig>
            </a:scene3d>
            <a:sp3d>
              <a:bevelT w="82550" h="44450" prst="angle"/>
              <a:bevelB w="82550" h="44450" prst="angle"/>
              <a:contourClr>
                <a:srgbClr val="000000"/>
              </a:contourClr>
            </a:sp3d>
          </c:spPr>
          <c:invertIfNegative val="0"/>
          <c:dLbls>
            <c:dLbl>
              <c:idx val="0"/>
              <c:layout>
                <c:manualLayout>
                  <c:x val="9.7222222222221721E-3"/>
                  <c:y val="5.3891016240291134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1.2500000000000001E-2"/>
                  <c:y val="2.694550812014556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1.3888888888888888E-2"/>
                  <c:y val="5.3891016240291134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b="1">
                    <a:solidFill>
                      <a:srgbClr val="FF0000"/>
                    </a:solidFill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Sheet1!$A$2:$A$5</c:f>
              <c:numCache>
                <c:formatCode>mmm\-yy</c:formatCode>
                <c:ptCount val="4"/>
                <c:pt idx="0">
                  <c:v>42309</c:v>
                </c:pt>
                <c:pt idx="1">
                  <c:v>42339</c:v>
                </c:pt>
                <c:pt idx="2">
                  <c:v>42370</c:v>
                </c:pt>
                <c:pt idx="3">
                  <c:v>42401</c:v>
                </c:pt>
              </c:numCache>
            </c:numRef>
          </c:cat>
          <c:val>
            <c:numRef>
              <c:f>Sheet1!$B$2:$B$5</c:f>
              <c:numCache>
                <c:formatCode>#,##0.00</c:formatCode>
                <c:ptCount val="4"/>
                <c:pt idx="0">
                  <c:v>0.96</c:v>
                </c:pt>
                <c:pt idx="1">
                  <c:v>1.5</c:v>
                </c:pt>
                <c:pt idx="2">
                  <c:v>1.5</c:v>
                </c:pt>
                <c:pt idx="3">
                  <c:v>2.15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3354624"/>
        <c:axId val="133356160"/>
      </c:barChart>
      <c:dateAx>
        <c:axId val="133354624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crossAx val="133356160"/>
        <c:crosses val="autoZero"/>
        <c:auto val="1"/>
        <c:lblOffset val="100"/>
        <c:baseTimeUnit val="months"/>
      </c:dateAx>
      <c:valAx>
        <c:axId val="133356160"/>
        <c:scaling>
          <c:orientation val="minMax"/>
        </c:scaling>
        <c:delete val="0"/>
        <c:axPos val="l"/>
        <c:majorGridlines/>
        <c:numFmt formatCode="#,##0.00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33354624"/>
        <c:crosses val="autoZero"/>
        <c:crossBetween val="between"/>
      </c:valAx>
      <c:spPr>
        <a:ln w="12700"/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1472881834632199E-2"/>
          <c:y val="0.10730768418324621"/>
          <c:w val="0.65379426403719643"/>
          <c:h val="0.7828943229183582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Avg. Feed Gas MMSCFD</c:v>
                </c:pt>
              </c:strCache>
            </c:strRef>
          </c:tx>
          <c:spPr>
            <a:solidFill>
              <a:srgbClr val="FEF8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harsh" dir="t">
                <a:rot lat="0" lon="0" rev="3000000"/>
              </a:lightRig>
            </a:scene3d>
            <a:sp3d>
              <a:bevelT w="82550" h="44450" prst="angle"/>
              <a:bevelB w="82550" h="44450" prst="angle"/>
              <a:contourClr>
                <a:srgbClr val="000000"/>
              </a:contourClr>
            </a:sp3d>
          </c:spPr>
          <c:invertIfNegative val="0"/>
          <c:dLbls>
            <c:dLbl>
              <c:idx val="1"/>
              <c:layout>
                <c:manualLayout>
                  <c:x val="1.5218061034489693E-3"/>
                  <c:y val="1.730746386224528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1.5218061034490253E-3"/>
                  <c:y val="-5.769230332432610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</c:spPr>
            <c:txPr>
              <a:bodyPr/>
              <a:lstStyle/>
              <a:p>
                <a:pPr>
                  <a:defRPr sz="1400" b="1">
                    <a:solidFill>
                      <a:srgbClr val="0070C0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71</c:v>
                </c:pt>
                <c:pt idx="1">
                  <c:v>87</c:v>
                </c:pt>
                <c:pt idx="2">
                  <c:v>118</c:v>
                </c:pt>
                <c:pt idx="3">
                  <c:v>152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planned Feed Gas MMSCFD</c:v>
                </c:pt>
              </c:strCache>
            </c:strRef>
          </c:tx>
          <c:spPr>
            <a:solidFill>
              <a:srgbClr val="002A7E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0" h="38100"/>
            </a:sp3d>
          </c:spPr>
          <c:invertIfNegative val="0"/>
          <c:dLbls>
            <c:dLbl>
              <c:idx val="0"/>
              <c:layout>
                <c:manualLayout>
                  <c:x val="-5.6083446007878866E-2"/>
                  <c:y val="6.634614882297480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1.2942333694125896E-2"/>
                  <c:y val="-2.8846151662162956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400" b="1">
                    <a:solidFill>
                      <a:srgbClr val="FF0000"/>
                    </a:solidFill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127.5</c:v>
                </c:pt>
                <c:pt idx="1">
                  <c:v>100</c:v>
                </c:pt>
                <c:pt idx="2">
                  <c:v>115</c:v>
                </c:pt>
                <c:pt idx="3">
                  <c:v>135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3767680"/>
        <c:axId val="23777664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C3 %</c:v>
                </c:pt>
              </c:strCache>
            </c:strRef>
          </c:tx>
          <c:spPr>
            <a:ln w="38100">
              <a:solidFill>
                <a:srgbClr val="740000"/>
              </a:solidFill>
            </a:ln>
          </c:spPr>
          <c:marker>
            <c:symbol val="square"/>
            <c:size val="6"/>
            <c:spPr>
              <a:solidFill>
                <a:srgbClr val="A40000"/>
              </a:solidFill>
              <a:ln>
                <a:noFill/>
              </a:ln>
            </c:spPr>
          </c:marker>
          <c:dLbls>
            <c:dLbl>
              <c:idx val="2"/>
              <c:layout>
                <c:manualLayout>
                  <c:x val="-1.6713614236702992E-2"/>
                  <c:y val="-4.48557658346634E-2"/>
                </c:manualLayout>
              </c:layout>
              <c:spPr/>
              <c:txPr>
                <a:bodyPr/>
                <a:lstStyle/>
                <a:p>
                  <a:pPr>
                    <a:defRPr sz="1400" b="1">
                      <a:solidFill>
                        <a:schemeClr val="bg1"/>
                      </a:solidFill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-1.0961465928202546E-2"/>
                  <c:y val="-4.48557658346634E-2"/>
                </c:manualLayout>
              </c:layout>
              <c:spPr/>
              <c:txPr>
                <a:bodyPr/>
                <a:lstStyle/>
                <a:p>
                  <a:pPr>
                    <a:defRPr sz="1400" b="1">
                      <a:solidFill>
                        <a:schemeClr val="bg1"/>
                      </a:solidFill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400" b="1"/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Sheet1!$C$2:$C$5</c:f>
              <c:numCache>
                <c:formatCode>0.00</c:formatCode>
                <c:ptCount val="4"/>
                <c:pt idx="0">
                  <c:v>2.4828000000000001</c:v>
                </c:pt>
                <c:pt idx="1">
                  <c:v>2.4909999999999997</c:v>
                </c:pt>
                <c:pt idx="2">
                  <c:v>2.3042500000000001</c:v>
                </c:pt>
                <c:pt idx="3">
                  <c:v>2.27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780736"/>
        <c:axId val="23779200"/>
      </c:lineChart>
      <c:catAx>
        <c:axId val="237676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3777664"/>
        <c:crosses val="autoZero"/>
        <c:auto val="1"/>
        <c:lblAlgn val="ctr"/>
        <c:lblOffset val="100"/>
        <c:noMultiLvlLbl val="0"/>
      </c:catAx>
      <c:valAx>
        <c:axId val="2377766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23767680"/>
        <c:crosses val="autoZero"/>
        <c:crossBetween val="between"/>
      </c:valAx>
      <c:valAx>
        <c:axId val="23779200"/>
        <c:scaling>
          <c:orientation val="minMax"/>
        </c:scaling>
        <c:delete val="0"/>
        <c:axPos val="r"/>
        <c:numFmt formatCode="0.00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23780736"/>
        <c:crosses val="max"/>
        <c:crossBetween val="between"/>
      </c:valAx>
      <c:catAx>
        <c:axId val="2378073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23779200"/>
        <c:crosses val="autoZero"/>
        <c:auto val="1"/>
        <c:lblAlgn val="ctr"/>
        <c:lblOffset val="100"/>
        <c:noMultiLvlLbl val="0"/>
      </c:catAx>
      <c:spPr>
        <a:scene3d>
          <a:camera prst="orthographicFront"/>
          <a:lightRig rig="threePt" dir="t"/>
        </a:scene3d>
        <a:sp3d prstMaterial="matte">
          <a:bevelT w="63500" h="63500" prst="artDeco"/>
          <a:contourClr>
            <a:srgbClr val="000000"/>
          </a:contourClr>
        </a:sp3d>
      </c:spPr>
    </c:plotArea>
    <c:legend>
      <c:legendPos val="r"/>
      <c:layout>
        <c:manualLayout>
          <c:xMode val="edge"/>
          <c:yMode val="edge"/>
          <c:x val="0.80384019309101351"/>
          <c:y val="0.42814730253276034"/>
          <c:w val="0.19615980690898674"/>
          <c:h val="0.39649285308200705"/>
        </c:manualLayout>
      </c:layout>
      <c:overlay val="1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2844711358217009E-2"/>
          <c:y val="9.8653838684597442E-2"/>
          <c:w val="0.69405931031062429"/>
          <c:h val="0.7107789437629505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Avg. Feed Gas MMSCFD</c:v>
                </c:pt>
              </c:strCache>
            </c:strRef>
          </c:tx>
          <c:spPr>
            <a:solidFill>
              <a:srgbClr val="FEF800"/>
            </a:solidFill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90500" h="38100"/>
            </a:sp3d>
          </c:spPr>
          <c:invertIfNegative val="0"/>
          <c:dLbls>
            <c:spPr>
              <a:noFill/>
            </c:spPr>
            <c:txPr>
              <a:bodyPr/>
              <a:lstStyle/>
              <a:p>
                <a:pPr>
                  <a:defRPr sz="1100" b="1">
                    <a:solidFill>
                      <a:srgbClr val="002A7E"/>
                    </a:solidFill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Sheet1!$A$2:$A$13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Sheet1!$B$2:$B$13</c:f>
              <c:numCache>
                <c:formatCode>0</c:formatCode>
                <c:ptCount val="12"/>
                <c:pt idx="0">
                  <c:v>141</c:v>
                </c:pt>
                <c:pt idx="1">
                  <c:v>146.42060714285714</c:v>
                </c:pt>
                <c:pt idx="2">
                  <c:v>152</c:v>
                </c:pt>
                <c:pt idx="3">
                  <c:v>155.05073333333343</c:v>
                </c:pt>
                <c:pt idx="4">
                  <c:v>155</c:v>
                </c:pt>
                <c:pt idx="5">
                  <c:v>155.26586666666657</c:v>
                </c:pt>
                <c:pt idx="6">
                  <c:v>155.54203225806461</c:v>
                </c:pt>
                <c:pt idx="7">
                  <c:v>150</c:v>
                </c:pt>
                <c:pt idx="8">
                  <c:v>153</c:v>
                </c:pt>
                <c:pt idx="9">
                  <c:v>153</c:v>
                </c:pt>
                <c:pt idx="10">
                  <c:v>152</c:v>
                </c:pt>
                <c:pt idx="11">
                  <c:v>154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8"/>
        <c:axId val="23846912"/>
        <c:axId val="23848448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C3 %</c:v>
                </c:pt>
              </c:strCache>
            </c:strRef>
          </c:tx>
          <c:spPr>
            <a:ln w="38100">
              <a:solidFill>
                <a:srgbClr val="740000"/>
              </a:solidFill>
            </a:ln>
          </c:spPr>
          <c:marker>
            <c:symbol val="square"/>
            <c:size val="6"/>
            <c:spPr>
              <a:solidFill>
                <a:srgbClr val="A40000"/>
              </a:solidFill>
              <a:ln>
                <a:noFill/>
              </a:ln>
            </c:spPr>
          </c:marker>
          <c:dLbls>
            <c:txPr>
              <a:bodyPr/>
              <a:lstStyle/>
              <a:p>
                <a:pPr>
                  <a:defRPr sz="1100" b="1"/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Sheet1!$A$2:$A$13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Sheet1!$C$2:$C$13</c:f>
              <c:numCache>
                <c:formatCode>0.00</c:formatCode>
                <c:ptCount val="12"/>
                <c:pt idx="0">
                  <c:v>2.0589999999999997</c:v>
                </c:pt>
                <c:pt idx="1">
                  <c:v>1.9560000000000006</c:v>
                </c:pt>
                <c:pt idx="2">
                  <c:v>2.0349999999999997</c:v>
                </c:pt>
                <c:pt idx="3">
                  <c:v>2.1309999999999998</c:v>
                </c:pt>
                <c:pt idx="4">
                  <c:v>2.3359999999999985</c:v>
                </c:pt>
                <c:pt idx="5">
                  <c:v>2.3569999999999989</c:v>
                </c:pt>
                <c:pt idx="6">
                  <c:v>2.4499999999999997</c:v>
                </c:pt>
                <c:pt idx="7">
                  <c:v>2.4979999999999998</c:v>
                </c:pt>
                <c:pt idx="8">
                  <c:v>2.4619999999999997</c:v>
                </c:pt>
                <c:pt idx="9">
                  <c:v>2.0709999999999997</c:v>
                </c:pt>
                <c:pt idx="10">
                  <c:v>2.2759999999999998</c:v>
                </c:pt>
                <c:pt idx="11">
                  <c:v>2.6339999999999999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855872"/>
        <c:axId val="23849984"/>
      </c:lineChart>
      <c:catAx>
        <c:axId val="238469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23848448"/>
        <c:crosses val="autoZero"/>
        <c:auto val="1"/>
        <c:lblAlgn val="ctr"/>
        <c:lblOffset val="100"/>
        <c:noMultiLvlLbl val="0"/>
      </c:catAx>
      <c:valAx>
        <c:axId val="23848448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23846912"/>
        <c:crosses val="autoZero"/>
        <c:crossBetween val="between"/>
      </c:valAx>
      <c:valAx>
        <c:axId val="23849984"/>
        <c:scaling>
          <c:orientation val="minMax"/>
        </c:scaling>
        <c:delete val="0"/>
        <c:axPos val="r"/>
        <c:numFmt formatCode="0.00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23855872"/>
        <c:crosses val="max"/>
        <c:crossBetween val="between"/>
      </c:valAx>
      <c:catAx>
        <c:axId val="2385587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23849984"/>
        <c:crosses val="autoZero"/>
        <c:auto val="1"/>
        <c:lblAlgn val="ctr"/>
        <c:lblOffset val="100"/>
        <c:noMultiLvlLbl val="0"/>
      </c:catAx>
      <c:spPr>
        <a:scene3d>
          <a:camera prst="orthographicFront"/>
          <a:lightRig rig="threePt" dir="t"/>
        </a:scene3d>
        <a:sp3d prstMaterial="matte">
          <a:bevelT w="63500" h="63500" prst="artDeco"/>
          <a:contourClr>
            <a:srgbClr val="000000"/>
          </a:contourClr>
        </a:sp3d>
      </c:spPr>
    </c:plotArea>
    <c:legend>
      <c:legendPos val="r"/>
      <c:layout>
        <c:manualLayout>
          <c:xMode val="edge"/>
          <c:yMode val="edge"/>
          <c:x val="0.83116289755639039"/>
          <c:y val="0.42814730253276034"/>
          <c:w val="0.16883710244360997"/>
          <c:h val="0.35759779242899814"/>
        </c:manualLayout>
      </c:layout>
      <c:overlay val="1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7341889577688605"/>
          <c:y val="6.4182687448312847E-2"/>
          <c:w val="0.64496664479440069"/>
          <c:h val="0.68729127441918769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Planned Production(Ton)</c:v>
                </c:pt>
              </c:strCache>
            </c:strRef>
          </c:tx>
          <c:spPr>
            <a:solidFill>
              <a:srgbClr val="D6D100"/>
            </a:solidFill>
            <a:scene3d>
              <a:camera prst="orthographicFront"/>
              <a:lightRig rig="harsh" dir="t">
                <a:rot lat="0" lon="0" rev="3000000"/>
              </a:lightRig>
            </a:scene3d>
            <a:sp3d>
              <a:bevelT w="82550" h="44450" prst="angle"/>
              <a:bevelB w="82550" h="44450" prst="angle"/>
              <a:contourClr>
                <a:srgbClr val="000000"/>
              </a:contourClr>
            </a:sp3d>
          </c:spPr>
          <c:invertIfNegative val="0"/>
          <c:dPt>
            <c:idx val="1"/>
            <c:invertIfNegative val="0"/>
            <c:bubble3D val="0"/>
            <c:spPr>
              <a:solidFill>
                <a:srgbClr val="FFFF00"/>
              </a:solidFill>
              <a:scene3d>
                <a:camera prst="orthographicFront"/>
                <a:lightRig rig="harsh" dir="t">
                  <a:rot lat="0" lon="0" rev="3000000"/>
                </a:lightRig>
              </a:scene3d>
              <a:sp3d>
                <a:bevelT w="82550" h="44450" prst="angle"/>
                <a:bevelB w="82550" h="44450" prst="angle"/>
                <a:contourClr>
                  <a:srgbClr val="000000"/>
                </a:contourClr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Sheet1!$C$2:$C$5</c:f>
              <c:numCache>
                <c:formatCode>#,##0</c:formatCode>
                <c:ptCount val="4"/>
                <c:pt idx="0">
                  <c:v>13000</c:v>
                </c:pt>
                <c:pt idx="1">
                  <c:v>50000</c:v>
                </c:pt>
                <c:pt idx="2">
                  <c:v>52000</c:v>
                </c:pt>
                <c:pt idx="3">
                  <c:v>63000</c:v>
                </c:pt>
              </c:numCache>
            </c:numRef>
          </c:val>
        </c:ser>
        <c:ser>
          <c:idx val="0"/>
          <c:order val="1"/>
          <c:tx>
            <c:strRef>
              <c:f>Sheet1!$B$1</c:f>
              <c:strCache>
                <c:ptCount val="1"/>
                <c:pt idx="0">
                  <c:v>Actual Production(Ton)</c:v>
                </c:pt>
              </c:strCache>
            </c:strRef>
          </c:tx>
          <c:spPr>
            <a:solidFill>
              <a:srgbClr val="002060"/>
            </a:solidFill>
            <a:effectLst/>
            <a:scene3d>
              <a:camera prst="orthographicFront"/>
              <a:lightRig rig="harsh" dir="t">
                <a:rot lat="0" lon="0" rev="3000000"/>
              </a:lightRig>
            </a:scene3d>
            <a:sp3d>
              <a:bevelT w="82550" h="44450" prst="angle"/>
              <a:bevelB w="82550" h="44450" prst="angle"/>
              <a:contourClr>
                <a:srgbClr val="000000"/>
              </a:contourClr>
            </a:sp3d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Sheet1!$B$2:$B$5</c:f>
              <c:numCache>
                <c:formatCode>#,##0</c:formatCode>
                <c:ptCount val="4"/>
                <c:pt idx="0">
                  <c:v>12000</c:v>
                </c:pt>
                <c:pt idx="1">
                  <c:v>41000</c:v>
                </c:pt>
                <c:pt idx="2">
                  <c:v>52000</c:v>
                </c:pt>
                <c:pt idx="3">
                  <c:v>69000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1092608"/>
        <c:axId val="81094144"/>
      </c:barChart>
      <c:catAx>
        <c:axId val="81092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81094144"/>
        <c:crosses val="autoZero"/>
        <c:auto val="1"/>
        <c:lblAlgn val="ctr"/>
        <c:lblOffset val="100"/>
        <c:noMultiLvlLbl val="0"/>
      </c:catAx>
      <c:valAx>
        <c:axId val="81094144"/>
        <c:scaling>
          <c:orientation val="minMax"/>
        </c:scaling>
        <c:delete val="0"/>
        <c:axPos val="l"/>
        <c:majorGridlines/>
        <c:numFmt formatCode="#,##0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81092608"/>
        <c:crosses val="autoZero"/>
        <c:crossBetween val="between"/>
      </c:valAx>
      <c:dTable>
        <c:showHorzBorder val="1"/>
        <c:showVertBorder val="1"/>
        <c:showOutline val="1"/>
        <c:showKeys val="1"/>
        <c:txPr>
          <a:bodyPr/>
          <a:lstStyle/>
          <a:p>
            <a:pPr rtl="0">
              <a:defRPr sz="1400" b="1"/>
            </a:pPr>
            <a:endParaRPr lang="en-US"/>
          </a:p>
        </c:txPr>
      </c:dTable>
      <c:spPr>
        <a:ln w="12700"/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4736666091061471E-2"/>
          <c:y val="8.7974777368381482E-2"/>
          <c:w val="0.80721139922164897"/>
          <c:h val="0.8183070329032882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Feed gas MMSCFD</c:v>
                </c:pt>
              </c:strCache>
            </c:strRef>
          </c:tx>
          <c:spPr>
            <a:solidFill>
              <a:srgbClr val="EBDF41"/>
            </a:solidFill>
            <a:scene3d>
              <a:camera prst="orthographicFront"/>
              <a:lightRig rig="threePt" dir="t"/>
            </a:scene3d>
            <a:sp3d>
              <a:bevelT w="152400" h="50800" prst="softRound"/>
              <a:bevelB prst="convex"/>
            </a:sp3d>
          </c:spPr>
          <c:invertIfNegative val="0"/>
          <c:cat>
            <c:strRef>
              <c:f>Sheet1!$B$1:$F$1</c:f>
              <c:strCache>
                <c:ptCount val="5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20</c:v>
                </c:pt>
                <c:pt idx="1">
                  <c:v>70</c:v>
                </c:pt>
                <c:pt idx="2">
                  <c:v>90</c:v>
                </c:pt>
                <c:pt idx="3">
                  <c:v>130</c:v>
                </c:pt>
                <c:pt idx="4">
                  <c:v>150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Production Qty Ton/D</c:v>
                </c:pt>
              </c:strCache>
            </c:strRef>
          </c:tx>
          <c:spPr>
            <a:solidFill>
              <a:srgbClr val="002A7E"/>
            </a:solidFill>
            <a:effectLst>
              <a:innerShdw blurRad="63500" dist="50800" dir="16200000">
                <a:schemeClr val="bg1"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 prst="convex"/>
              <a:bevelB prst="convex"/>
            </a:sp3d>
          </c:spPr>
          <c:invertIfNegative val="0"/>
          <c:cat>
            <c:strRef>
              <c:f>Sheet1!$B$1:$F$1</c:f>
              <c:strCache>
                <c:ptCount val="5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30</c:v>
                </c:pt>
                <c:pt idx="1">
                  <c:v>80</c:v>
                </c:pt>
                <c:pt idx="2">
                  <c:v>110</c:v>
                </c:pt>
                <c:pt idx="3">
                  <c:v>150</c:v>
                </c:pt>
                <c:pt idx="4">
                  <c:v>180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3954560"/>
        <c:axId val="23956096"/>
      </c:barChart>
      <c:catAx>
        <c:axId val="23954560"/>
        <c:scaling>
          <c:orientation val="minMax"/>
        </c:scaling>
        <c:delete val="0"/>
        <c:axPos val="b"/>
        <c:majorTickMark val="out"/>
        <c:minorTickMark val="none"/>
        <c:tickLblPos val="nextTo"/>
        <c:crossAx val="23956096"/>
        <c:crosses val="autoZero"/>
        <c:auto val="1"/>
        <c:lblAlgn val="ctr"/>
        <c:lblOffset val="100"/>
        <c:noMultiLvlLbl val="0"/>
      </c:catAx>
      <c:valAx>
        <c:axId val="2395609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2395456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4964685582314692"/>
          <c:y val="0.43747408449796438"/>
          <c:w val="0.14728798986333605"/>
          <c:h val="0.17257923228346456"/>
        </c:manualLayout>
      </c:layout>
      <c:overlay val="0"/>
      <c:txPr>
        <a:bodyPr/>
        <a:lstStyle/>
        <a:p>
          <a:pPr>
            <a:defRPr sz="1050" b="1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8886965332995"/>
          <c:y val="0.10370889274909281"/>
          <c:w val="0.63010418984125638"/>
          <c:h val="0.8049802203691868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propane loading quantity</c:v>
                </c:pt>
              </c:strCache>
            </c:strRef>
          </c:tx>
          <c:spPr>
            <a:ln w="50776"/>
            <a:effectLst>
              <a:outerShdw blurRad="40000" dist="20000" dir="5940000" rotWithShape="0">
                <a:srgbClr val="000000">
                  <a:alpha val="38000"/>
                </a:srgbClr>
              </a:outerShdw>
            </a:effectLst>
          </c:spPr>
          <c:explosion val="1"/>
          <c:dPt>
            <c:idx val="0"/>
            <c:bubble3D val="0"/>
            <c:spPr>
              <a:solidFill>
                <a:srgbClr val="002060">
                  <a:alpha val="69000"/>
                </a:srgbClr>
              </a:solidFill>
              <a:ln w="50776"/>
              <a:effectLst>
                <a:outerShdw blurRad="40000" dist="20000" dir="594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1"/>
            <c:bubble3D val="0"/>
            <c:spPr>
              <a:solidFill>
                <a:srgbClr val="9A9600"/>
              </a:solidFill>
              <a:ln w="50776"/>
              <a:effectLst>
                <a:outerShdw blurRad="40000" dist="20000" dir="5940000" rotWithShape="0">
                  <a:srgbClr val="000000">
                    <a:alpha val="38000"/>
                  </a:srgbClr>
                </a:outerShdw>
              </a:effectLst>
            </c:spPr>
          </c:dPt>
          <c:dPt>
            <c:idx val="2"/>
            <c:bubble3D val="0"/>
            <c:spPr>
              <a:solidFill>
                <a:srgbClr val="740000">
                  <a:alpha val="79000"/>
                </a:srgbClr>
              </a:solidFill>
              <a:ln w="50776"/>
              <a:effectLst>
                <a:outerShdw blurRad="40000" dist="20000" dir="5940000" rotWithShape="0">
                  <a:srgbClr val="000000">
                    <a:alpha val="38000"/>
                  </a:srgbClr>
                </a:outerShdw>
              </a:effectLst>
            </c:spPr>
          </c:dPt>
          <c:dLbls>
            <c:dLbl>
              <c:idx val="0"/>
              <c:layout>
                <c:manualLayout>
                  <c:x val="0.16734967441843074"/>
                  <c:y val="4.1774035720606492E-2"/>
                </c:manualLayout>
              </c:layout>
              <c:tx>
                <c:rich>
                  <a:bodyPr/>
                  <a:lstStyle/>
                  <a:p>
                    <a:r>
                      <a:rPr lang="en-US" sz="1300" b="1" dirty="0" smtClean="0">
                        <a:solidFill>
                          <a:schemeClr val="accent3">
                            <a:lumMod val="95000"/>
                          </a:schemeClr>
                        </a:solidFill>
                      </a:rPr>
                      <a:t>TRAFIGURA</a:t>
                    </a:r>
                  </a:p>
                  <a:p>
                    <a:endParaRPr lang="en-US" sz="1400" b="1" dirty="0">
                      <a:solidFill>
                        <a:schemeClr val="accent3">
                          <a:lumMod val="95000"/>
                        </a:schemeClr>
                      </a:solidFill>
                    </a:endParaRPr>
                  </a:p>
                  <a:p>
                    <a:r>
                      <a:rPr lang="en-US" sz="1400" b="1" dirty="0" smtClean="0">
                        <a:solidFill>
                          <a:schemeClr val="accent3">
                            <a:lumMod val="95000"/>
                          </a:schemeClr>
                        </a:solidFill>
                      </a:rPr>
                      <a:t> </a:t>
                    </a:r>
                    <a:r>
                      <a:rPr lang="en-US" sz="1400" b="1" dirty="0">
                        <a:solidFill>
                          <a:schemeClr val="accent3">
                            <a:lumMod val="95000"/>
                          </a:schemeClr>
                        </a:solidFill>
                      </a:rPr>
                      <a:t>87,831</a:t>
                    </a:r>
                    <a:r>
                      <a:rPr lang="en-US" sz="1400" b="1" dirty="0">
                        <a:solidFill>
                          <a:srgbClr val="FFFF00"/>
                        </a:solidFill>
                      </a:rPr>
                      <a:t> </a:t>
                    </a:r>
                    <a:r>
                      <a:rPr lang="en-US" sz="1400" b="1" dirty="0" smtClean="0">
                        <a:solidFill>
                          <a:srgbClr val="FFFF00"/>
                        </a:solidFill>
                      </a:rPr>
                      <a:t>T</a:t>
                    </a:r>
                    <a:endParaRPr lang="en-US" sz="1400" b="1" dirty="0">
                      <a:solidFill>
                        <a:srgbClr val="FFFF00"/>
                      </a:solidFill>
                    </a:endParaRPr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1"/>
              <c:layout>
                <c:manualLayout>
                  <c:x val="-0.13708582528337648"/>
                  <c:y val="0.18504553387328956"/>
                </c:manualLayout>
              </c:layout>
              <c:tx>
                <c:rich>
                  <a:bodyPr/>
                  <a:lstStyle/>
                  <a:p>
                    <a:r>
                      <a:rPr lang="en-US" sz="1400" b="1" dirty="0">
                        <a:solidFill>
                          <a:schemeClr val="accent3">
                            <a:lumMod val="95000"/>
                          </a:schemeClr>
                        </a:solidFill>
                      </a:rPr>
                      <a:t>spot </a:t>
                    </a:r>
                    <a:r>
                      <a:rPr lang="en-US" sz="1400" b="1" dirty="0" smtClean="0">
                        <a:solidFill>
                          <a:schemeClr val="accent3">
                            <a:lumMod val="95000"/>
                          </a:schemeClr>
                        </a:solidFill>
                      </a:rPr>
                      <a:t>cargoes</a:t>
                    </a:r>
                    <a:r>
                      <a:rPr lang="en-US" sz="1400" b="1" dirty="0">
                        <a:solidFill>
                          <a:schemeClr val="accent3">
                            <a:lumMod val="95000"/>
                          </a:schemeClr>
                        </a:solidFill>
                      </a:rPr>
                      <a:t>
 </a:t>
                    </a:r>
                    <a:r>
                      <a:rPr lang="en-US" sz="1400" b="1" dirty="0" smtClean="0">
                        <a:solidFill>
                          <a:schemeClr val="accent3">
                            <a:lumMod val="95000"/>
                          </a:schemeClr>
                        </a:solidFill>
                      </a:rPr>
                      <a:t>21,682 </a:t>
                    </a:r>
                    <a:r>
                      <a:rPr lang="en-US" sz="1400" b="1" dirty="0" smtClean="0">
                        <a:solidFill>
                          <a:srgbClr val="FFFF00"/>
                        </a:solidFill>
                      </a:rPr>
                      <a:t>T</a:t>
                    </a:r>
                    <a:endParaRPr lang="en-US" sz="1400" b="1" dirty="0">
                      <a:solidFill>
                        <a:srgbClr val="FFFF00"/>
                      </a:solidFill>
                    </a:endParaRPr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2"/>
              <c:layout>
                <c:manualLayout>
                  <c:x val="-0.20235911975555287"/>
                  <c:y val="-0.14920413298853141"/>
                </c:manualLayout>
              </c:layout>
              <c:tx>
                <c:rich>
                  <a:bodyPr/>
                  <a:lstStyle/>
                  <a:p>
                    <a:r>
                      <a:rPr lang="en-US" sz="1300" b="1" dirty="0" smtClean="0"/>
                      <a:t>LITASCO</a:t>
                    </a:r>
                  </a:p>
                  <a:p>
                    <a:r>
                      <a:rPr lang="en-US" sz="1300" b="1" dirty="0"/>
                      <a:t>
 </a:t>
                    </a:r>
                    <a:r>
                      <a:rPr lang="en-US" sz="1300" b="1" dirty="0" smtClean="0"/>
                      <a:t>62,000 </a:t>
                    </a:r>
                    <a:r>
                      <a:rPr lang="en-US" sz="1300" b="1" dirty="0" smtClean="0">
                        <a:solidFill>
                          <a:srgbClr val="FFFF00"/>
                        </a:solidFill>
                      </a:rPr>
                      <a:t>T</a:t>
                    </a:r>
                    <a:r>
                      <a:rPr lang="en-US" sz="1300" b="1" dirty="0" smtClean="0"/>
                      <a:t> </a:t>
                    </a:r>
                    <a:endParaRPr lang="en-US" sz="1300" b="1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spPr>
              <a:noFill/>
            </c:spPr>
            <c:txPr>
              <a:bodyPr/>
              <a:lstStyle/>
              <a:p>
                <a:pPr>
                  <a:defRPr>
                    <a:solidFill>
                      <a:schemeClr val="accent3">
                        <a:lumMod val="95000"/>
                      </a:schemeClr>
                    </a:solidFill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</c:dLbls>
          <c:cat>
            <c:strRef>
              <c:f>Sheet1!$A$2:$A$4</c:f>
              <c:strCache>
                <c:ptCount val="3"/>
                <c:pt idx="0">
                  <c:v>TRAFIGURA</c:v>
                </c:pt>
                <c:pt idx="1">
                  <c:v>spot cargoes</c:v>
                </c:pt>
                <c:pt idx="2">
                  <c:v>LITASCO</c:v>
                </c:pt>
              </c:strCache>
            </c:strRef>
          </c:cat>
          <c:val>
            <c:numRef>
              <c:f>Sheet1!$B$2:$B$4</c:f>
              <c:numCache>
                <c:formatCode>_-* #,##0_-;\-* #,##0_-;_-* "-"??_-;_-@_-</c:formatCode>
                <c:ptCount val="3"/>
                <c:pt idx="0">
                  <c:v>87831</c:v>
                </c:pt>
                <c:pt idx="1">
                  <c:v>21682</c:v>
                </c:pt>
                <c:pt idx="2">
                  <c:v>62000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85"/>
      </c:pieChart>
      <c:spPr>
        <a:noFill/>
        <a:ln w="25390">
          <a:noFill/>
        </a:ln>
      </c:spPr>
    </c:plotArea>
    <c:plotVisOnly val="1"/>
    <c:dispBlanksAs val="zero"/>
    <c:showDLblsOverMax val="0"/>
  </c:chart>
  <c:txPr>
    <a:bodyPr/>
    <a:lstStyle/>
    <a:p>
      <a:pPr>
        <a:defRPr sz="1799"/>
      </a:pPr>
      <a:endParaRPr lang="en-US"/>
    </a:p>
  </c:tx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5667123257529"/>
          <c:y val="0.1152037900513731"/>
          <c:w val="0.60964391370505611"/>
          <c:h val="0.60182013821022362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propane revenue $</c:v>
                </c:pt>
              </c:strCache>
            </c:strRef>
          </c:tx>
          <c:spPr>
            <a:ln>
              <a:solidFill>
                <a:srgbClr val="FFC000"/>
              </a:solidFill>
            </a:ln>
            <a:scene3d>
              <a:camera prst="orthographicFront"/>
              <a:lightRig rig="threePt" dir="t"/>
            </a:scene3d>
            <a:sp3d>
              <a:bevelT w="190500" h="381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002060">
                  <a:alpha val="95000"/>
                </a:srgbClr>
              </a:solidFill>
              <a:ln>
                <a:solidFill>
                  <a:srgbClr val="FFC000"/>
                </a:solidFill>
              </a:ln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</c:dPt>
          <c:dPt>
            <c:idx val="1"/>
            <c:invertIfNegative val="0"/>
            <c:bubble3D val="0"/>
            <c:spPr>
              <a:solidFill>
                <a:srgbClr val="FFC000">
                  <a:alpha val="84000"/>
                </a:srgbClr>
              </a:solidFill>
              <a:ln>
                <a:solidFill>
                  <a:srgbClr val="FFC000"/>
                </a:solidFill>
              </a:ln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</c:dPt>
          <c:dPt>
            <c:idx val="2"/>
            <c:invertIfNegative val="0"/>
            <c:bubble3D val="0"/>
            <c:spPr>
              <a:solidFill>
                <a:srgbClr val="740000">
                  <a:alpha val="87000"/>
                </a:srgbClr>
              </a:solidFill>
              <a:ln>
                <a:solidFill>
                  <a:srgbClr val="FFC000"/>
                </a:solidFill>
              </a:ln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</c:dPt>
          <c:dLbls>
            <c:dLbl>
              <c:idx val="0"/>
              <c:layout>
                <c:manualLayout>
                  <c:x val="-1.0286456206492645E-2"/>
                  <c:y val="-1.139970670439642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400" b="1"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</c:dLbls>
          <c:cat>
            <c:strRef>
              <c:f>Sheet1!$A$2:$A$4</c:f>
              <c:strCache>
                <c:ptCount val="3"/>
                <c:pt idx="0">
                  <c:v>TRAFIGURA</c:v>
                </c:pt>
                <c:pt idx="1">
                  <c:v>spot cargoes</c:v>
                </c:pt>
                <c:pt idx="2">
                  <c:v>LITASCO</c:v>
                </c:pt>
              </c:strCache>
            </c:strRef>
          </c:cat>
          <c:val>
            <c:numRef>
              <c:f>Sheet1!$B$2:$B$4</c:f>
              <c:numCache>
                <c:formatCode>_-* #,##0_-;\-* #,##0_-;_-* "-"??_-;_-@_-</c:formatCode>
                <c:ptCount val="3"/>
                <c:pt idx="0">
                  <c:v>50106000</c:v>
                </c:pt>
                <c:pt idx="1">
                  <c:v>7581000</c:v>
                </c:pt>
                <c:pt idx="2">
                  <c:v>13284000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4771200"/>
        <c:axId val="24789376"/>
      </c:barChart>
      <c:lineChart>
        <c:grouping val="standard"/>
        <c:varyColors val="1"/>
        <c:ser>
          <c:idx val="1"/>
          <c:order val="1"/>
          <c:tx>
            <c:strRef>
              <c:f>Sheet1!$C$1</c:f>
              <c:strCache>
                <c:ptCount val="1"/>
                <c:pt idx="0">
                  <c:v>Sontrach avg.price</c:v>
                </c:pt>
              </c:strCache>
            </c:strRef>
          </c:tx>
          <c:spPr>
            <a:ln w="38100"/>
          </c:spPr>
          <c:marker>
            <c:symbol val="none"/>
          </c:marker>
          <c:dLbls>
            <c:dLbl>
              <c:idx val="0"/>
              <c:layout>
                <c:manualLayout>
                  <c:x val="-2.4306005063042341E-2"/>
                  <c:y val="-8.5640296616777994E-2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787</a:t>
                    </a:r>
                    <a:endParaRPr lang="en-US" dirty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smtClean="0"/>
                      <a:t>331</a:t>
                    </a:r>
                    <a:endParaRPr lang="en-US" dirty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400" b="1">
                    <a:solidFill>
                      <a:srgbClr val="C00000"/>
                    </a:solidFill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</c:f>
              <c:strCache>
                <c:ptCount val="3"/>
                <c:pt idx="0">
                  <c:v>TRAFIGURA</c:v>
                </c:pt>
                <c:pt idx="1">
                  <c:v>spot cargoes</c:v>
                </c:pt>
                <c:pt idx="2">
                  <c:v>LITASCO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791</c:v>
                </c:pt>
                <c:pt idx="1">
                  <c:v>466</c:v>
                </c:pt>
                <c:pt idx="2">
                  <c:v>329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792448"/>
        <c:axId val="24790912"/>
      </c:lineChart>
      <c:catAx>
        <c:axId val="247712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24789376"/>
        <c:crosses val="autoZero"/>
        <c:auto val="1"/>
        <c:lblAlgn val="ctr"/>
        <c:lblOffset val="100"/>
        <c:noMultiLvlLbl val="0"/>
      </c:catAx>
      <c:valAx>
        <c:axId val="24789376"/>
        <c:scaling>
          <c:orientation val="minMax"/>
        </c:scaling>
        <c:delete val="0"/>
        <c:axPos val="l"/>
        <c:majorGridlines/>
        <c:numFmt formatCode="_-* #,##0_-;\-* #,##0_-;_-* &quot;-&quot;??_-;_-@_-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24771200"/>
        <c:crosses val="autoZero"/>
        <c:crossBetween val="between"/>
      </c:valAx>
      <c:valAx>
        <c:axId val="2479091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24792448"/>
        <c:crosses val="max"/>
        <c:crossBetween val="between"/>
      </c:valAx>
      <c:catAx>
        <c:axId val="24792448"/>
        <c:scaling>
          <c:orientation val="minMax"/>
        </c:scaling>
        <c:delete val="1"/>
        <c:axPos val="b"/>
        <c:majorTickMark val="out"/>
        <c:minorTickMark val="none"/>
        <c:tickLblPos val="none"/>
        <c:crossAx val="24790912"/>
        <c:crosses val="autoZero"/>
        <c:auto val="1"/>
        <c:lblAlgn val="ctr"/>
        <c:lblOffset val="100"/>
        <c:noMultiLvlLbl val="0"/>
      </c:catAx>
      <c:spPr>
        <a:ln w="9516"/>
      </c:spPr>
    </c:plotArea>
    <c:plotVisOnly val="1"/>
    <c:dispBlanksAs val="gap"/>
    <c:showDLblsOverMax val="0"/>
  </c:chart>
  <c:spPr>
    <a:ln w="12688"/>
  </c:spPr>
  <c:txPr>
    <a:bodyPr/>
    <a:lstStyle/>
    <a:p>
      <a:pPr>
        <a:defRPr sz="1798"/>
      </a:pPr>
      <a:endParaRPr lang="en-US"/>
    </a:p>
  </c:txPr>
  <c:externalData r:id="rId2">
    <c:autoUpdate val="0"/>
  </c:externalData>
  <c:userShapes r:id="rId3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720487709619421"/>
          <c:y val="0.14200371158106945"/>
          <c:w val="0.53986350589194909"/>
          <c:h val="0.857996288418930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2"/>
          <c:dPt>
            <c:idx val="0"/>
            <c:bubble3D val="0"/>
            <c:explosion val="0"/>
            <c:spPr>
              <a:solidFill>
                <a:srgbClr val="82402E"/>
              </a:solidFill>
            </c:spPr>
          </c:dPt>
          <c:dPt>
            <c:idx val="1"/>
            <c:bubble3D val="0"/>
            <c:explosion val="0"/>
            <c:spPr>
              <a:solidFill>
                <a:srgbClr val="FFC000"/>
              </a:solidFill>
            </c:spPr>
          </c:dPt>
          <c:dPt>
            <c:idx val="2"/>
            <c:bubble3D val="0"/>
            <c:explosion val="0"/>
            <c:spPr>
              <a:solidFill>
                <a:srgbClr val="643E65"/>
              </a:solidFill>
            </c:spPr>
          </c:dPt>
          <c:dPt>
            <c:idx val="3"/>
            <c:bubble3D val="0"/>
            <c:explosion val="12"/>
            <c:spPr>
              <a:solidFill>
                <a:srgbClr val="C00000"/>
              </a:solidFill>
            </c:spPr>
          </c:dPt>
          <c:dLbls>
            <c:dLbl>
              <c:idx val="0"/>
              <c:layout>
                <c:manualLayout>
                  <c:x val="4.9235263924275385E-3"/>
                  <c:y val="0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 </a:t>
                    </a:r>
                    <a:r>
                      <a:rPr lang="en-US" dirty="0" smtClean="0"/>
                      <a:t>86.50  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-1.9387106740289917E-2"/>
                  <c:y val="5.8069380564315367E-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b="1">
                    <a:solidFill>
                      <a:srgbClr val="FF0000"/>
                    </a:solidFill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</c:f>
              <c:strCache>
                <c:ptCount val="4"/>
                <c:pt idx="0">
                  <c:v>CIB Loan</c:v>
                </c:pt>
                <c:pt idx="1">
                  <c:v>Equity</c:v>
                </c:pt>
                <c:pt idx="2">
                  <c:v>Shareholders contribution loan</c:v>
                </c:pt>
                <c:pt idx="3">
                  <c:v>Cost Increase (Liabilities)</c:v>
                </c:pt>
              </c:strCache>
            </c:strRef>
          </c:cat>
          <c:val>
            <c:numRef>
              <c:f>Sheet1!$B$2:$B$5</c:f>
              <c:numCache>
                <c:formatCode>#,##0.0_);\(#,##0.0\)</c:formatCode>
                <c:ptCount val="4"/>
                <c:pt idx="0">
                  <c:v>86.5</c:v>
                </c:pt>
                <c:pt idx="1">
                  <c:v>25</c:v>
                </c:pt>
                <c:pt idx="2">
                  <c:v>3.5</c:v>
                </c:pt>
                <c:pt idx="3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1542987745574791"/>
          <c:y val="8.8411560709938178E-2"/>
          <c:w val="0.37775963205941887"/>
          <c:h val="0.7185756751087066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Total</c:v>
                </c:pt>
              </c:strCache>
            </c:strRef>
          </c:tx>
          <c:spPr>
            <a:ln w="12700"/>
            <a:scene3d>
              <a:camera prst="orthographicFront"/>
              <a:lightRig rig="threePt" dir="t"/>
            </a:scene3d>
            <a:sp3d>
              <a:bevelT w="190500" h="38100"/>
            </a:sp3d>
          </c:spPr>
          <c:explosion val="3"/>
          <c:dPt>
            <c:idx val="0"/>
            <c:bubble3D val="0"/>
            <c:explosion val="0"/>
            <c:spPr>
              <a:solidFill>
                <a:srgbClr val="0051F2"/>
              </a:solidFill>
              <a:ln w="12700"/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</c:dPt>
          <c:dPt>
            <c:idx val="1"/>
            <c:bubble3D val="0"/>
            <c:explosion val="0"/>
            <c:spPr>
              <a:solidFill>
                <a:schemeClr val="tx1">
                  <a:lumMod val="75000"/>
                  <a:lumOff val="25000"/>
                </a:schemeClr>
              </a:solidFill>
              <a:ln w="12700"/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</c:dPt>
          <c:dPt>
            <c:idx val="2"/>
            <c:bubble3D val="0"/>
            <c:explosion val="1"/>
            <c:spPr>
              <a:solidFill>
                <a:srgbClr val="82402E"/>
              </a:solidFill>
              <a:ln w="12700"/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</c:dPt>
          <c:dLbls>
            <c:dLbl>
              <c:idx val="0"/>
              <c:layout>
                <c:manualLayout>
                  <c:x val="-0.12530692444091124"/>
                  <c:y val="2.2807934048154871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"/>
              <c:layout>
                <c:manualLayout>
                  <c:x val="-4.1768974813637019E-2"/>
                  <c:y val="9.1231536648139627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layout>
                <c:manualLayout>
                  <c:x val="0.21928711777159465"/>
                  <c:y val="0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</c:dLbl>
            <c:txPr>
              <a:bodyPr rot="0" anchor="ctr" anchorCtr="1"/>
              <a:lstStyle/>
              <a:p>
                <a:pPr>
                  <a:defRPr sz="1600" b="1"/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</c:dLbls>
          <c:cat>
            <c:strRef>
              <c:f>Sheet1!$A$2:$A$4</c:f>
              <c:strCache>
                <c:ptCount val="3"/>
                <c:pt idx="0">
                  <c:v>Propane</c:v>
                </c:pt>
                <c:pt idx="1">
                  <c:v>Butane</c:v>
                </c:pt>
                <c:pt idx="2">
                  <c:v>Other Revenue</c:v>
                </c:pt>
              </c:strCache>
            </c:strRef>
          </c:cat>
          <c:val>
            <c:numRef>
              <c:f>Sheet1!$B$2:$B$4</c:f>
              <c:numCache>
                <c:formatCode>_(* #,##0.00_);_(* \(#,##0.00\);_(* "-"??_);_(@_)</c:formatCode>
                <c:ptCount val="3"/>
                <c:pt idx="0">
                  <c:v>71.180000000000007</c:v>
                </c:pt>
                <c:pt idx="1">
                  <c:v>2.02</c:v>
                </c:pt>
                <c:pt idx="2">
                  <c:v>5.91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%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Propane</c:v>
                </c:pt>
                <c:pt idx="1">
                  <c:v>Butane</c:v>
                </c:pt>
                <c:pt idx="2">
                  <c:v>Other Revenue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0.89973360923521073</c:v>
                </c:pt>
                <c:pt idx="1">
                  <c:v>7.4736710705254242E-2</c:v>
                </c:pt>
                <c:pt idx="2">
                  <c:v>2.552968005953505E-2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6CAAC3-2F40-479C-BD5C-35B3F241BEBC}" type="doc">
      <dgm:prSet loTypeId="urn:microsoft.com/office/officeart/2005/8/layout/radial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CADCDF-EBE4-41BB-9CD7-CA1F7AE4DA46}">
      <dgm:prSet phldrT="[Text]" custT="1"/>
      <dgm:spPr>
        <a:solidFill>
          <a:schemeClr val="accent2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400" b="1" baseline="0" dirty="0" smtClean="0">
              <a:solidFill>
                <a:schemeClr val="tx1"/>
              </a:solidFill>
            </a:rPr>
            <a:t>EGAS</a:t>
          </a:r>
        </a:p>
        <a:p>
          <a:r>
            <a:rPr lang="en-US" sz="2400" b="1" baseline="0" dirty="0" smtClean="0">
              <a:solidFill>
                <a:srgbClr val="FF0000"/>
              </a:solidFill>
            </a:rPr>
            <a:t>40%</a:t>
          </a:r>
          <a:endParaRPr lang="en-US" sz="2400" b="1" baseline="0" dirty="0">
            <a:solidFill>
              <a:srgbClr val="FF0000"/>
            </a:solidFill>
          </a:endParaRPr>
        </a:p>
      </dgm:t>
    </dgm:pt>
    <dgm:pt modelId="{2C2B3D17-CF3F-4B8E-AFFF-B9446FFA5289}" type="parTrans" cxnId="{66703CEC-0C63-49DC-818C-E82F77B2770A}">
      <dgm:prSet custT="1"/>
      <dgm:spPr/>
      <dgm:t>
        <a:bodyPr/>
        <a:lstStyle/>
        <a:p>
          <a:endParaRPr lang="en-US" sz="400"/>
        </a:p>
      </dgm:t>
    </dgm:pt>
    <dgm:pt modelId="{43447D17-500E-44A8-BB99-C3E3C036B9C3}" type="sibTrans" cxnId="{66703CEC-0C63-49DC-818C-E82F77B2770A}">
      <dgm:prSet/>
      <dgm:spPr/>
      <dgm:t>
        <a:bodyPr/>
        <a:lstStyle/>
        <a:p>
          <a:endParaRPr lang="en-US" sz="1600"/>
        </a:p>
      </dgm:t>
    </dgm:pt>
    <dgm:pt modelId="{8B476830-8FB4-43BC-A0FA-42845FE93B7D}">
      <dgm:prSet phldrT="[Text]" custT="1"/>
      <dgm:spPr>
        <a:solidFill>
          <a:schemeClr val="accent2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endParaRPr lang="en-US" sz="2400" b="1" baseline="0" dirty="0" smtClean="0">
            <a:solidFill>
              <a:schemeClr val="tx1"/>
            </a:solidFill>
          </a:endParaRPr>
        </a:p>
        <a:p>
          <a:r>
            <a:rPr lang="en-US" sz="2400" b="1" baseline="0" dirty="0" smtClean="0">
              <a:solidFill>
                <a:schemeClr val="tx1"/>
              </a:solidFill>
            </a:rPr>
            <a:t>APICORP</a:t>
          </a:r>
        </a:p>
        <a:p>
          <a:r>
            <a:rPr lang="en-US" sz="2400" b="1" baseline="0" dirty="0" smtClean="0">
              <a:solidFill>
                <a:srgbClr val="FF0000"/>
              </a:solidFill>
            </a:rPr>
            <a:t>20%</a:t>
          </a:r>
          <a:endParaRPr lang="en-US" sz="2400" b="1" baseline="0" dirty="0">
            <a:solidFill>
              <a:srgbClr val="FF0000"/>
            </a:solidFill>
          </a:endParaRPr>
        </a:p>
      </dgm:t>
    </dgm:pt>
    <dgm:pt modelId="{7CB1A098-5531-409B-8600-56875D675C28}" type="parTrans" cxnId="{E96BE79A-18F0-4774-B1A9-7D334E4944D2}">
      <dgm:prSet custT="1"/>
      <dgm:spPr/>
      <dgm:t>
        <a:bodyPr/>
        <a:lstStyle/>
        <a:p>
          <a:endParaRPr lang="en-US" sz="400"/>
        </a:p>
      </dgm:t>
    </dgm:pt>
    <dgm:pt modelId="{F9F79E07-89D5-4520-A4B8-855E134F7CCC}" type="sibTrans" cxnId="{E96BE79A-18F0-4774-B1A9-7D334E4944D2}">
      <dgm:prSet/>
      <dgm:spPr/>
      <dgm:t>
        <a:bodyPr/>
        <a:lstStyle/>
        <a:p>
          <a:endParaRPr lang="en-US" sz="1600"/>
        </a:p>
      </dgm:t>
    </dgm:pt>
    <dgm:pt modelId="{04721807-CB7F-4A05-9733-A1B555C2A961}">
      <dgm:prSet phldrT="[Text]" custT="1"/>
      <dgm:spPr>
        <a:solidFill>
          <a:schemeClr val="accent2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endParaRPr lang="en-US" sz="2400" b="1" baseline="0" dirty="0" smtClean="0">
            <a:solidFill>
              <a:schemeClr val="tx1"/>
            </a:solidFill>
          </a:endParaRPr>
        </a:p>
        <a:p>
          <a:r>
            <a:rPr lang="en-US" sz="2400" b="1" baseline="0" dirty="0" smtClean="0">
              <a:solidFill>
                <a:schemeClr val="tx1"/>
              </a:solidFill>
            </a:rPr>
            <a:t>DANA GAS</a:t>
          </a:r>
        </a:p>
        <a:p>
          <a:r>
            <a:rPr lang="en-US" sz="2400" b="1" baseline="0" dirty="0" smtClean="0">
              <a:solidFill>
                <a:srgbClr val="FF0000"/>
              </a:solidFill>
            </a:rPr>
            <a:t>40%</a:t>
          </a:r>
          <a:endParaRPr lang="en-US" sz="2400" b="1" baseline="0" dirty="0">
            <a:solidFill>
              <a:srgbClr val="FF0000"/>
            </a:solidFill>
          </a:endParaRPr>
        </a:p>
      </dgm:t>
    </dgm:pt>
    <dgm:pt modelId="{30D64672-459D-4CCA-88F4-AD318B23AA9B}" type="parTrans" cxnId="{9DAD1DA6-12CD-42A1-8566-54168DE8E927}">
      <dgm:prSet custT="1"/>
      <dgm:spPr/>
      <dgm:t>
        <a:bodyPr/>
        <a:lstStyle/>
        <a:p>
          <a:endParaRPr lang="en-US" sz="400"/>
        </a:p>
      </dgm:t>
    </dgm:pt>
    <dgm:pt modelId="{E8922D83-D02E-4865-A057-26094F38B7C6}" type="sibTrans" cxnId="{9DAD1DA6-12CD-42A1-8566-54168DE8E927}">
      <dgm:prSet/>
      <dgm:spPr/>
      <dgm:t>
        <a:bodyPr/>
        <a:lstStyle/>
        <a:p>
          <a:endParaRPr lang="en-US" sz="1600"/>
        </a:p>
      </dgm:t>
    </dgm:pt>
    <dgm:pt modelId="{0CFEBEE0-334C-4D8D-A0E2-3EEB136D5D68}">
      <dgm:prSet phldrT="[Text]" custT="1"/>
      <dgm:spPr>
        <a:noFill/>
        <a:ln>
          <a:noFill/>
        </a:ln>
      </dgm:spPr>
      <dgm:t>
        <a:bodyPr/>
        <a:lstStyle/>
        <a:p>
          <a:endParaRPr lang="en-US" sz="2400" b="1" baseline="0" dirty="0">
            <a:solidFill>
              <a:srgbClr val="002060"/>
            </a:solidFill>
          </a:endParaRPr>
        </a:p>
      </dgm:t>
    </dgm:pt>
    <dgm:pt modelId="{97D45653-E321-4640-A2B9-61CB98A6F3D3}" type="sibTrans" cxnId="{DD4C2FD8-4898-49EB-AC12-69DE0383DE69}">
      <dgm:prSet/>
      <dgm:spPr/>
      <dgm:t>
        <a:bodyPr/>
        <a:lstStyle/>
        <a:p>
          <a:endParaRPr lang="en-US" sz="1600"/>
        </a:p>
      </dgm:t>
    </dgm:pt>
    <dgm:pt modelId="{500B0A56-A19F-4F5E-BDDF-F5DDE2145BB5}" type="parTrans" cxnId="{DD4C2FD8-4898-49EB-AC12-69DE0383DE69}">
      <dgm:prSet/>
      <dgm:spPr/>
      <dgm:t>
        <a:bodyPr/>
        <a:lstStyle/>
        <a:p>
          <a:endParaRPr lang="en-US" sz="1600"/>
        </a:p>
      </dgm:t>
    </dgm:pt>
    <dgm:pt modelId="{704AAE44-00AA-4E7F-A486-E2D196C07C9A}" type="pres">
      <dgm:prSet presAssocID="{8D6CAAC3-2F40-479C-BD5C-35B3F241BEBC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4B14218-CDCC-42C7-84B2-CB91DBBAD689}" type="pres">
      <dgm:prSet presAssocID="{0CFEBEE0-334C-4D8D-A0E2-3EEB136D5D68}" presName="centerShape" presStyleLbl="node0" presStyleIdx="0" presStyleCnt="1" custScaleX="192524" custScaleY="96954" custLinFactNeighborX="245" custLinFactNeighborY="-2754"/>
      <dgm:spPr/>
      <dgm:t>
        <a:bodyPr/>
        <a:lstStyle/>
        <a:p>
          <a:endParaRPr lang="en-US"/>
        </a:p>
      </dgm:t>
    </dgm:pt>
    <dgm:pt modelId="{1DA2F76D-9E60-4EEC-AF9B-C59CBFE6165F}" type="pres">
      <dgm:prSet presAssocID="{2C2B3D17-CF3F-4B8E-AFFF-B9446FFA5289}" presName="Name9" presStyleLbl="parChTrans1D2" presStyleIdx="0" presStyleCnt="3"/>
      <dgm:spPr/>
      <dgm:t>
        <a:bodyPr/>
        <a:lstStyle/>
        <a:p>
          <a:endParaRPr lang="en-US"/>
        </a:p>
      </dgm:t>
    </dgm:pt>
    <dgm:pt modelId="{4D841299-ED3F-406A-9A66-B999CFB88792}" type="pres">
      <dgm:prSet presAssocID="{2C2B3D17-CF3F-4B8E-AFFF-B9446FFA5289}" presName="connTx" presStyleLbl="parChTrans1D2" presStyleIdx="0" presStyleCnt="3"/>
      <dgm:spPr/>
      <dgm:t>
        <a:bodyPr/>
        <a:lstStyle/>
        <a:p>
          <a:endParaRPr lang="en-US"/>
        </a:p>
      </dgm:t>
    </dgm:pt>
    <dgm:pt modelId="{82FEC276-9A8E-4639-BD7B-0CCAC945955D}" type="pres">
      <dgm:prSet presAssocID="{6ECADCDF-EBE4-41BB-9CD7-CA1F7AE4DA46}" presName="node" presStyleLbl="node1" presStyleIdx="0" presStyleCnt="3" custScaleX="128327" custScaleY="115089" custRadScaleRad="91959" custRadScaleInc="43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DE023E-748C-42E1-AB97-FAE4D4346878}" type="pres">
      <dgm:prSet presAssocID="{7CB1A098-5531-409B-8600-56875D675C28}" presName="Name9" presStyleLbl="parChTrans1D2" presStyleIdx="1" presStyleCnt="3"/>
      <dgm:spPr/>
      <dgm:t>
        <a:bodyPr/>
        <a:lstStyle/>
        <a:p>
          <a:endParaRPr lang="en-US"/>
        </a:p>
      </dgm:t>
    </dgm:pt>
    <dgm:pt modelId="{C8E30DE2-3B80-4277-B18D-9DE4E252E04E}" type="pres">
      <dgm:prSet presAssocID="{7CB1A098-5531-409B-8600-56875D675C28}" presName="connTx" presStyleLbl="parChTrans1D2" presStyleIdx="1" presStyleCnt="3"/>
      <dgm:spPr/>
      <dgm:t>
        <a:bodyPr/>
        <a:lstStyle/>
        <a:p>
          <a:endParaRPr lang="en-US"/>
        </a:p>
      </dgm:t>
    </dgm:pt>
    <dgm:pt modelId="{B7BFE324-96F5-4BF9-A3D0-ADC41CDCD100}" type="pres">
      <dgm:prSet presAssocID="{8B476830-8FB4-43BC-A0FA-42845FE93B7D}" presName="node" presStyleLbl="node1" presStyleIdx="1" presStyleCnt="3" custScaleX="161464" custScaleY="116192" custRadScaleRad="140700" custRadScaleInc="-197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103550-7A3C-4430-AEAD-BC6859469A4E}" type="pres">
      <dgm:prSet presAssocID="{30D64672-459D-4CCA-88F4-AD318B23AA9B}" presName="Name9" presStyleLbl="parChTrans1D2" presStyleIdx="2" presStyleCnt="3"/>
      <dgm:spPr/>
      <dgm:t>
        <a:bodyPr/>
        <a:lstStyle/>
        <a:p>
          <a:endParaRPr lang="en-US"/>
        </a:p>
      </dgm:t>
    </dgm:pt>
    <dgm:pt modelId="{0856AC07-D061-422E-994E-AFEDAAA10A67}" type="pres">
      <dgm:prSet presAssocID="{30D64672-459D-4CCA-88F4-AD318B23AA9B}" presName="connTx" presStyleLbl="parChTrans1D2" presStyleIdx="2" presStyleCnt="3"/>
      <dgm:spPr/>
      <dgm:t>
        <a:bodyPr/>
        <a:lstStyle/>
        <a:p>
          <a:endParaRPr lang="en-US"/>
        </a:p>
      </dgm:t>
    </dgm:pt>
    <dgm:pt modelId="{831BC7C9-4F9D-489A-A1D0-316914E2B950}" type="pres">
      <dgm:prSet presAssocID="{04721807-CB7F-4A05-9733-A1B555C2A961}" presName="node" presStyleLbl="node1" presStyleIdx="2" presStyleCnt="3" custScaleX="180173" custScaleY="102970" custRadScaleRad="128020" custRadScaleInc="120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9AFB645-3D04-414F-8CD4-6228A1F5FAAB}" type="presOf" srcId="{30D64672-459D-4CCA-88F4-AD318B23AA9B}" destId="{40103550-7A3C-4430-AEAD-BC6859469A4E}" srcOrd="0" destOrd="0" presId="urn:microsoft.com/office/officeart/2005/8/layout/radial1"/>
    <dgm:cxn modelId="{F62424B4-499A-4F84-9142-FEC7E308C339}" type="presOf" srcId="{0CFEBEE0-334C-4D8D-A0E2-3EEB136D5D68}" destId="{44B14218-CDCC-42C7-84B2-CB91DBBAD689}" srcOrd="0" destOrd="0" presId="urn:microsoft.com/office/officeart/2005/8/layout/radial1"/>
    <dgm:cxn modelId="{66703CEC-0C63-49DC-818C-E82F77B2770A}" srcId="{0CFEBEE0-334C-4D8D-A0E2-3EEB136D5D68}" destId="{6ECADCDF-EBE4-41BB-9CD7-CA1F7AE4DA46}" srcOrd="0" destOrd="0" parTransId="{2C2B3D17-CF3F-4B8E-AFFF-B9446FFA5289}" sibTransId="{43447D17-500E-44A8-BB99-C3E3C036B9C3}"/>
    <dgm:cxn modelId="{0B46CC39-FBCE-4E3F-8FAD-39C73A0E50C5}" type="presOf" srcId="{30D64672-459D-4CCA-88F4-AD318B23AA9B}" destId="{0856AC07-D061-422E-994E-AFEDAAA10A67}" srcOrd="1" destOrd="0" presId="urn:microsoft.com/office/officeart/2005/8/layout/radial1"/>
    <dgm:cxn modelId="{9DAD1DA6-12CD-42A1-8566-54168DE8E927}" srcId="{0CFEBEE0-334C-4D8D-A0E2-3EEB136D5D68}" destId="{04721807-CB7F-4A05-9733-A1B555C2A961}" srcOrd="2" destOrd="0" parTransId="{30D64672-459D-4CCA-88F4-AD318B23AA9B}" sibTransId="{E8922D83-D02E-4865-A057-26094F38B7C6}"/>
    <dgm:cxn modelId="{C7BF707B-4C81-4B3D-9F7E-EF5C86E82B49}" type="presOf" srcId="{8D6CAAC3-2F40-479C-BD5C-35B3F241BEBC}" destId="{704AAE44-00AA-4E7F-A486-E2D196C07C9A}" srcOrd="0" destOrd="0" presId="urn:microsoft.com/office/officeart/2005/8/layout/radial1"/>
    <dgm:cxn modelId="{E96BE79A-18F0-4774-B1A9-7D334E4944D2}" srcId="{0CFEBEE0-334C-4D8D-A0E2-3EEB136D5D68}" destId="{8B476830-8FB4-43BC-A0FA-42845FE93B7D}" srcOrd="1" destOrd="0" parTransId="{7CB1A098-5531-409B-8600-56875D675C28}" sibTransId="{F9F79E07-89D5-4520-A4B8-855E134F7CCC}"/>
    <dgm:cxn modelId="{42E28555-DA58-4DED-AC6F-6D43F9C5BC99}" type="presOf" srcId="{7CB1A098-5531-409B-8600-56875D675C28}" destId="{C8E30DE2-3B80-4277-B18D-9DE4E252E04E}" srcOrd="1" destOrd="0" presId="urn:microsoft.com/office/officeart/2005/8/layout/radial1"/>
    <dgm:cxn modelId="{8A5A14FB-B9E2-4EDD-B7C1-25CE8793B083}" type="presOf" srcId="{8B476830-8FB4-43BC-A0FA-42845FE93B7D}" destId="{B7BFE324-96F5-4BF9-A3D0-ADC41CDCD100}" srcOrd="0" destOrd="0" presId="urn:microsoft.com/office/officeart/2005/8/layout/radial1"/>
    <dgm:cxn modelId="{676FC196-4F6B-4C40-8F4F-8A4728C6688F}" type="presOf" srcId="{2C2B3D17-CF3F-4B8E-AFFF-B9446FFA5289}" destId="{4D841299-ED3F-406A-9A66-B999CFB88792}" srcOrd="1" destOrd="0" presId="urn:microsoft.com/office/officeart/2005/8/layout/radial1"/>
    <dgm:cxn modelId="{45F9CAA4-8C17-4B48-9CE0-A069BB6F91A7}" type="presOf" srcId="{04721807-CB7F-4A05-9733-A1B555C2A961}" destId="{831BC7C9-4F9D-489A-A1D0-316914E2B950}" srcOrd="0" destOrd="0" presId="urn:microsoft.com/office/officeart/2005/8/layout/radial1"/>
    <dgm:cxn modelId="{DD4C2FD8-4898-49EB-AC12-69DE0383DE69}" srcId="{8D6CAAC3-2F40-479C-BD5C-35B3F241BEBC}" destId="{0CFEBEE0-334C-4D8D-A0E2-3EEB136D5D68}" srcOrd="0" destOrd="0" parTransId="{500B0A56-A19F-4F5E-BDDF-F5DDE2145BB5}" sibTransId="{97D45653-E321-4640-A2B9-61CB98A6F3D3}"/>
    <dgm:cxn modelId="{068ADAB7-3A8A-43A6-B4BB-538DEF089F79}" type="presOf" srcId="{6ECADCDF-EBE4-41BB-9CD7-CA1F7AE4DA46}" destId="{82FEC276-9A8E-4639-BD7B-0CCAC945955D}" srcOrd="0" destOrd="0" presId="urn:microsoft.com/office/officeart/2005/8/layout/radial1"/>
    <dgm:cxn modelId="{FAE5FFAB-C17D-46FD-B192-8B807E101F49}" type="presOf" srcId="{2C2B3D17-CF3F-4B8E-AFFF-B9446FFA5289}" destId="{1DA2F76D-9E60-4EEC-AF9B-C59CBFE6165F}" srcOrd="0" destOrd="0" presId="urn:microsoft.com/office/officeart/2005/8/layout/radial1"/>
    <dgm:cxn modelId="{8C62D87E-C7DE-4A1C-A965-2F862E3EE92C}" type="presOf" srcId="{7CB1A098-5531-409B-8600-56875D675C28}" destId="{A7DE023E-748C-42E1-AB97-FAE4D4346878}" srcOrd="0" destOrd="0" presId="urn:microsoft.com/office/officeart/2005/8/layout/radial1"/>
    <dgm:cxn modelId="{3D6E1F30-FE20-412C-8A13-934E8BA645E3}" type="presParOf" srcId="{704AAE44-00AA-4E7F-A486-E2D196C07C9A}" destId="{44B14218-CDCC-42C7-84B2-CB91DBBAD689}" srcOrd="0" destOrd="0" presId="urn:microsoft.com/office/officeart/2005/8/layout/radial1"/>
    <dgm:cxn modelId="{C285A723-91FB-41B7-956F-C221086D7D50}" type="presParOf" srcId="{704AAE44-00AA-4E7F-A486-E2D196C07C9A}" destId="{1DA2F76D-9E60-4EEC-AF9B-C59CBFE6165F}" srcOrd="1" destOrd="0" presId="urn:microsoft.com/office/officeart/2005/8/layout/radial1"/>
    <dgm:cxn modelId="{B3E18473-1C3F-4D08-AA4D-F5D71D2DA52E}" type="presParOf" srcId="{1DA2F76D-9E60-4EEC-AF9B-C59CBFE6165F}" destId="{4D841299-ED3F-406A-9A66-B999CFB88792}" srcOrd="0" destOrd="0" presId="urn:microsoft.com/office/officeart/2005/8/layout/radial1"/>
    <dgm:cxn modelId="{0AC25C91-8741-4981-BFD5-636ED59A74AE}" type="presParOf" srcId="{704AAE44-00AA-4E7F-A486-E2D196C07C9A}" destId="{82FEC276-9A8E-4639-BD7B-0CCAC945955D}" srcOrd="2" destOrd="0" presId="urn:microsoft.com/office/officeart/2005/8/layout/radial1"/>
    <dgm:cxn modelId="{1C873FDC-2C6E-4126-A49E-681E2A89F0B4}" type="presParOf" srcId="{704AAE44-00AA-4E7F-A486-E2D196C07C9A}" destId="{A7DE023E-748C-42E1-AB97-FAE4D4346878}" srcOrd="3" destOrd="0" presId="urn:microsoft.com/office/officeart/2005/8/layout/radial1"/>
    <dgm:cxn modelId="{5B8D3F34-C3D2-4C16-9908-D3A04A0B9736}" type="presParOf" srcId="{A7DE023E-748C-42E1-AB97-FAE4D4346878}" destId="{C8E30DE2-3B80-4277-B18D-9DE4E252E04E}" srcOrd="0" destOrd="0" presId="urn:microsoft.com/office/officeart/2005/8/layout/radial1"/>
    <dgm:cxn modelId="{DDDFC30A-C2D7-4185-937D-D6FA89CEA95E}" type="presParOf" srcId="{704AAE44-00AA-4E7F-A486-E2D196C07C9A}" destId="{B7BFE324-96F5-4BF9-A3D0-ADC41CDCD100}" srcOrd="4" destOrd="0" presId="urn:microsoft.com/office/officeart/2005/8/layout/radial1"/>
    <dgm:cxn modelId="{4761DA78-EBA6-4A11-B2D0-74B4B6A6D9A3}" type="presParOf" srcId="{704AAE44-00AA-4E7F-A486-E2D196C07C9A}" destId="{40103550-7A3C-4430-AEAD-BC6859469A4E}" srcOrd="5" destOrd="0" presId="urn:microsoft.com/office/officeart/2005/8/layout/radial1"/>
    <dgm:cxn modelId="{7BF410DC-1DDF-481A-95A2-635F9FBF5B27}" type="presParOf" srcId="{40103550-7A3C-4430-AEAD-BC6859469A4E}" destId="{0856AC07-D061-422E-994E-AFEDAAA10A67}" srcOrd="0" destOrd="0" presId="urn:microsoft.com/office/officeart/2005/8/layout/radial1"/>
    <dgm:cxn modelId="{23972BB5-6277-4895-BA0F-7452B1B4D3A1}" type="presParOf" srcId="{704AAE44-00AA-4E7F-A486-E2D196C07C9A}" destId="{831BC7C9-4F9D-489A-A1D0-316914E2B950}" srcOrd="6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1BA7E8-A4CF-4C97-AF5D-8656191762C6}" type="doc">
      <dgm:prSet loTypeId="urn:microsoft.com/office/officeart/2005/8/layout/hList6" loCatId="list" qsTypeId="urn:microsoft.com/office/officeart/2005/8/quickstyle/simple1" qsCatId="simple" csTypeId="urn:microsoft.com/office/officeart/2005/8/colors/colorful2" csCatId="colorful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70397D7F-A5B1-4F5B-8867-2C45829464F8}">
      <dgm:prSet phldrT="[Text]" custT="1"/>
      <dgm:spPr>
        <a:solidFill>
          <a:schemeClr val="accent1">
            <a:lumMod val="75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l">
            <a:spcBef>
              <a:spcPts val="1800"/>
            </a:spcBef>
          </a:pPr>
          <a:r>
            <a:rPr lang="en-US" sz="1600" b="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Develop the employees capabilities and build the leadership motivation through training.</a:t>
          </a:r>
          <a:endParaRPr lang="en-US" sz="1600" b="0" dirty="0">
            <a:solidFill>
              <a:schemeClr val="tx1"/>
            </a:solidFill>
          </a:endParaRPr>
        </a:p>
      </dgm:t>
    </dgm:pt>
    <dgm:pt modelId="{0B816BDB-43C1-4F0C-A1AB-79E6111BC318}">
      <dgm:prSet phldrT="[Text]" custT="1"/>
      <dgm:spPr>
        <a:solidFill>
          <a:schemeClr val="accent1">
            <a:lumMod val="75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l">
            <a:spcBef>
              <a:spcPts val="1800"/>
            </a:spcBef>
          </a:pPr>
          <a:r>
            <a:rPr lang="en-US" sz="1600" b="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Reach the best performance in all dep. with a continuous monitoring and feedback to maximize the products.</a:t>
          </a:r>
          <a:endParaRPr lang="en-US" sz="1600" b="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EA6E364F-4E94-4CBD-8C3A-D52DD8E94139}">
      <dgm:prSet phldrT="[Text]" custT="1"/>
      <dgm:spPr>
        <a:solidFill>
          <a:schemeClr val="accent1">
            <a:lumMod val="75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l">
            <a:spcBef>
              <a:spcPct val="0"/>
            </a:spcBef>
          </a:pPr>
          <a:r>
            <a:rPr lang="en-US" sz="2400" b="1" dirty="0" smtClean="0">
              <a:solidFill>
                <a:srgbClr val="0020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  Strategies</a:t>
          </a:r>
        </a:p>
      </dgm:t>
    </dgm:pt>
    <dgm:pt modelId="{C1A5FEC5-7AA6-4E6A-9D7D-71A06D4D1136}" type="sibTrans" cxnId="{7E1B1CEE-2A21-4006-BE92-26E61C6CE445}">
      <dgm:prSet/>
      <dgm:spPr/>
      <dgm:t>
        <a:bodyPr/>
        <a:lstStyle/>
        <a:p>
          <a:endParaRPr lang="en-US"/>
        </a:p>
      </dgm:t>
    </dgm:pt>
    <dgm:pt modelId="{D581BDE1-03AF-4DFE-933D-E93B9D2EB8FD}" type="parTrans" cxnId="{7E1B1CEE-2A21-4006-BE92-26E61C6CE445}">
      <dgm:prSet/>
      <dgm:spPr/>
      <dgm:t>
        <a:bodyPr/>
        <a:lstStyle/>
        <a:p>
          <a:endParaRPr lang="en-US"/>
        </a:p>
      </dgm:t>
    </dgm:pt>
    <dgm:pt modelId="{A00CEFAC-8D04-41E3-9FB0-B6D35B7CF5ED}" type="sibTrans" cxnId="{8981CB10-805F-4FB4-A49E-3A66BE859463}">
      <dgm:prSet/>
      <dgm:spPr/>
      <dgm:t>
        <a:bodyPr/>
        <a:lstStyle/>
        <a:p>
          <a:endParaRPr lang="en-US"/>
        </a:p>
      </dgm:t>
    </dgm:pt>
    <dgm:pt modelId="{B5D51BFE-897C-441F-B745-F5E20F1ED6C3}" type="parTrans" cxnId="{8981CB10-805F-4FB4-A49E-3A66BE859463}">
      <dgm:prSet/>
      <dgm:spPr/>
      <dgm:t>
        <a:bodyPr/>
        <a:lstStyle/>
        <a:p>
          <a:endParaRPr lang="en-US"/>
        </a:p>
      </dgm:t>
    </dgm:pt>
    <dgm:pt modelId="{24A36061-D7BB-40FC-A896-958E99ADB6B2}" type="sibTrans" cxnId="{9854B2E1-69BF-482C-9F56-70616933F995}">
      <dgm:prSet/>
      <dgm:spPr/>
      <dgm:t>
        <a:bodyPr/>
        <a:lstStyle/>
        <a:p>
          <a:endParaRPr lang="en-US"/>
        </a:p>
      </dgm:t>
    </dgm:pt>
    <dgm:pt modelId="{357810AC-6CBD-46DC-A227-A003518783A0}" type="parTrans" cxnId="{9854B2E1-69BF-482C-9F56-70616933F995}">
      <dgm:prSet/>
      <dgm:spPr/>
      <dgm:t>
        <a:bodyPr/>
        <a:lstStyle/>
        <a:p>
          <a:endParaRPr lang="en-US"/>
        </a:p>
      </dgm:t>
    </dgm:pt>
    <dgm:pt modelId="{D5DD2E39-95FD-4E08-90EC-A4C501E08969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l">
            <a:lnSpc>
              <a:spcPct val="90000"/>
            </a:lnSpc>
          </a:pPr>
          <a:r>
            <a:rPr lang="en-US" sz="2400" b="1" dirty="0" smtClean="0">
              <a:solidFill>
                <a:srgbClr val="002060"/>
              </a:solidFill>
            </a:rPr>
            <a:t>  </a:t>
          </a:r>
          <a:r>
            <a:rPr lang="en-US" sz="2400" b="1" cap="none" spc="0" dirty="0" smtClean="0">
              <a:ln w="1905"/>
              <a:solidFill>
                <a:srgbClr val="00206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rPr>
            <a:t> </a:t>
          </a:r>
          <a:r>
            <a:rPr lang="en-US" sz="2400" b="1" cap="none" spc="0" dirty="0" smtClean="0">
              <a:ln w="1905"/>
              <a:solidFill>
                <a:srgbClr val="0020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Mission</a:t>
          </a:r>
          <a:endParaRPr lang="en-US" sz="2400" b="1" dirty="0" smtClean="0">
            <a:solidFill>
              <a:srgbClr val="00206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206E9820-E9F3-47BA-87CF-6A696636182C}" type="sibTrans" cxnId="{1EB0C170-DDD6-4B9A-B5EF-FDC88C105E68}">
      <dgm:prSet/>
      <dgm:spPr/>
      <dgm:t>
        <a:bodyPr/>
        <a:lstStyle/>
        <a:p>
          <a:endParaRPr lang="en-US"/>
        </a:p>
      </dgm:t>
    </dgm:pt>
    <dgm:pt modelId="{5ACF6409-E4A9-48E4-9FC9-11F30E6BD0B7}" type="parTrans" cxnId="{1EB0C170-DDD6-4B9A-B5EF-FDC88C105E68}">
      <dgm:prSet/>
      <dgm:spPr/>
      <dgm:t>
        <a:bodyPr/>
        <a:lstStyle/>
        <a:p>
          <a:endParaRPr lang="en-US"/>
        </a:p>
      </dgm:t>
    </dgm:pt>
    <dgm:pt modelId="{8AF6B6F8-BA8C-412F-B4C0-91FEDEE3F665}">
      <dgm:prSet phldrT="[Text]" custT="1"/>
      <dgm:spPr>
        <a:solidFill>
          <a:schemeClr val="bg1">
            <a:lumMod val="65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l"/>
          <a:r>
            <a:rPr lang="en-US" sz="2400" b="1" dirty="0" smtClean="0">
              <a:solidFill>
                <a:srgbClr val="00206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rPr>
            <a:t>  </a:t>
          </a:r>
          <a:r>
            <a:rPr lang="en-US" sz="2400" b="1" cap="none" spc="0" dirty="0" smtClean="0">
              <a:ln w="1905"/>
              <a:solidFill>
                <a:srgbClr val="00206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rPr>
            <a:t> Vision</a:t>
          </a:r>
        </a:p>
        <a:p>
          <a:pPr algn="l"/>
          <a:endParaRPr lang="en-US" sz="1400" b="0" dirty="0" smtClean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E86E688E-BB09-4C4B-8DA4-C5F5E98FC947}" type="sibTrans" cxnId="{9C0AB59E-940A-461A-989C-5D018326A1CC}">
      <dgm:prSet/>
      <dgm:spPr/>
      <dgm:t>
        <a:bodyPr/>
        <a:lstStyle/>
        <a:p>
          <a:endParaRPr lang="en-US"/>
        </a:p>
      </dgm:t>
    </dgm:pt>
    <dgm:pt modelId="{6AC86F25-3958-4EC0-9EBF-BBFDC4298A42}" type="parTrans" cxnId="{9C0AB59E-940A-461A-989C-5D018326A1CC}">
      <dgm:prSet/>
      <dgm:spPr/>
      <dgm:t>
        <a:bodyPr/>
        <a:lstStyle/>
        <a:p>
          <a:endParaRPr lang="en-US"/>
        </a:p>
      </dgm:t>
    </dgm:pt>
    <dgm:pt modelId="{3BFF3A23-D0B5-44CB-8477-092F84040F44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l"/>
          <a:r>
            <a:rPr lang="en-US" sz="1600" b="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To be a strong competitor in the gas derivatives field</a:t>
          </a:r>
        </a:p>
      </dgm:t>
    </dgm:pt>
    <dgm:pt modelId="{644EAB27-D034-40A4-B17E-436404F04416}" type="parTrans" cxnId="{82060060-5CAB-4CBA-B24E-4E83FEC18665}">
      <dgm:prSet/>
      <dgm:spPr/>
      <dgm:t>
        <a:bodyPr/>
        <a:lstStyle/>
        <a:p>
          <a:endParaRPr lang="en-US"/>
        </a:p>
      </dgm:t>
    </dgm:pt>
    <dgm:pt modelId="{683B3893-9816-433C-996D-8A24720C9195}" type="sibTrans" cxnId="{82060060-5CAB-4CBA-B24E-4E83FEC18665}">
      <dgm:prSet/>
      <dgm:spPr/>
      <dgm:t>
        <a:bodyPr/>
        <a:lstStyle/>
        <a:p>
          <a:endParaRPr lang="en-US"/>
        </a:p>
      </dgm:t>
    </dgm:pt>
    <dgm:pt modelId="{AC6DE774-8A22-4EA2-8E4D-D54CA7D7A0C4}">
      <dgm:prSet phldrT="[Text]" custT="1"/>
      <dgm:spPr>
        <a:solidFill>
          <a:schemeClr val="bg1">
            <a:lumMod val="65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l">
            <a:lnSpc>
              <a:spcPct val="150000"/>
            </a:lnSpc>
          </a:pPr>
          <a:r>
            <a:rPr lang="en-US" sz="1600" b="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Achieve highest staff performance </a:t>
          </a:r>
        </a:p>
      </dgm:t>
    </dgm:pt>
    <dgm:pt modelId="{C51F66B2-D015-4276-A341-B07D58FB5C28}" type="parTrans" cxnId="{0C6C5D5B-E810-4E0E-B132-4C31D68A639B}">
      <dgm:prSet/>
      <dgm:spPr/>
      <dgm:t>
        <a:bodyPr/>
        <a:lstStyle/>
        <a:p>
          <a:endParaRPr lang="en-US"/>
        </a:p>
      </dgm:t>
    </dgm:pt>
    <dgm:pt modelId="{89FF7C5D-CA84-44FA-B984-E314E8162B6B}" type="sibTrans" cxnId="{0C6C5D5B-E810-4E0E-B132-4C31D68A639B}">
      <dgm:prSet/>
      <dgm:spPr/>
      <dgm:t>
        <a:bodyPr/>
        <a:lstStyle/>
        <a:p>
          <a:endParaRPr lang="en-US"/>
        </a:p>
      </dgm:t>
    </dgm:pt>
    <dgm:pt modelId="{5341B533-69C6-4190-8B93-E087D5CECCDD}">
      <dgm:prSet phldrT="[Text]" custT="1"/>
      <dgm:spPr>
        <a:solidFill>
          <a:schemeClr val="accent1">
            <a:lumMod val="75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l">
            <a:spcBef>
              <a:spcPts val="1800"/>
            </a:spcBef>
          </a:pPr>
          <a:r>
            <a:rPr lang="en-US" sz="1600" b="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Achieve business objectives by reducing costs and maximize product selling price.</a:t>
          </a:r>
        </a:p>
      </dgm:t>
    </dgm:pt>
    <dgm:pt modelId="{76E53C9D-7CE1-4718-A920-1AE217756ABC}" type="parTrans" cxnId="{07DB87F4-6FE7-4FE0-A7B2-637193D75C7D}">
      <dgm:prSet/>
      <dgm:spPr/>
      <dgm:t>
        <a:bodyPr/>
        <a:lstStyle/>
        <a:p>
          <a:endParaRPr lang="en-US"/>
        </a:p>
      </dgm:t>
    </dgm:pt>
    <dgm:pt modelId="{EA332A81-E854-46F2-98E5-605F39256105}" type="sibTrans" cxnId="{07DB87F4-6FE7-4FE0-A7B2-637193D75C7D}">
      <dgm:prSet/>
      <dgm:spPr/>
      <dgm:t>
        <a:bodyPr/>
        <a:lstStyle/>
        <a:p>
          <a:endParaRPr lang="en-US"/>
        </a:p>
      </dgm:t>
    </dgm:pt>
    <dgm:pt modelId="{353EA69B-9365-426D-9968-4D0A5C0A7435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l"/>
          <a:endParaRPr lang="en-US" sz="1600" b="0" dirty="0" smtClean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A68C0E7E-73F6-4998-9E20-1FCA365BADB7}" type="parTrans" cxnId="{99DD3CDA-E8AD-4FB6-A03F-72C07B508BC8}">
      <dgm:prSet/>
      <dgm:spPr/>
      <dgm:t>
        <a:bodyPr/>
        <a:lstStyle/>
        <a:p>
          <a:endParaRPr lang="en-US"/>
        </a:p>
      </dgm:t>
    </dgm:pt>
    <dgm:pt modelId="{C88E7C79-A1C2-4F21-8428-D0A56960BD55}" type="sibTrans" cxnId="{99DD3CDA-E8AD-4FB6-A03F-72C07B508BC8}">
      <dgm:prSet/>
      <dgm:spPr/>
      <dgm:t>
        <a:bodyPr/>
        <a:lstStyle/>
        <a:p>
          <a:endParaRPr lang="en-US"/>
        </a:p>
      </dgm:t>
    </dgm:pt>
    <dgm:pt modelId="{803E7719-6980-4E14-9EA2-FC572F8CFA23}">
      <dgm:prSet phldrT="[Text]" custT="1"/>
      <dgm:spPr>
        <a:solidFill>
          <a:schemeClr val="bg1">
            <a:lumMod val="65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l">
            <a:lnSpc>
              <a:spcPct val="150000"/>
            </a:lnSpc>
          </a:pPr>
          <a:r>
            <a:rPr lang="en-US" sz="1600" b="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Sustain value and create strong financial returns for our shareholders and employees. </a:t>
          </a:r>
        </a:p>
      </dgm:t>
    </dgm:pt>
    <dgm:pt modelId="{8C7FAB89-AD3D-4F03-80AC-FCD4F398F63C}" type="parTrans" cxnId="{03FF4998-202C-4EBC-B852-24A54F9B2FCF}">
      <dgm:prSet/>
      <dgm:spPr/>
      <dgm:t>
        <a:bodyPr/>
        <a:lstStyle/>
        <a:p>
          <a:endParaRPr lang="en-US"/>
        </a:p>
      </dgm:t>
    </dgm:pt>
    <dgm:pt modelId="{A18EAD0A-079B-491E-96DF-EC90BBA4C357}" type="sibTrans" cxnId="{03FF4998-202C-4EBC-B852-24A54F9B2FCF}">
      <dgm:prSet/>
      <dgm:spPr/>
      <dgm:t>
        <a:bodyPr/>
        <a:lstStyle/>
        <a:p>
          <a:endParaRPr lang="en-US"/>
        </a:p>
      </dgm:t>
    </dgm:pt>
    <dgm:pt modelId="{4FD170C0-7948-4DA3-9375-1D7C44F1ECC2}">
      <dgm:prSet phldrT="[Text]" custT="1"/>
      <dgm:spPr>
        <a:solidFill>
          <a:schemeClr val="bg1">
            <a:lumMod val="65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l">
            <a:lnSpc>
              <a:spcPct val="150000"/>
            </a:lnSpc>
          </a:pPr>
          <a:r>
            <a:rPr lang="en-US" sz="1600" b="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Maximize propane and butane  production to fit the international &amp; local market specifications safely, reliably and profitably.</a:t>
          </a:r>
        </a:p>
      </dgm:t>
    </dgm:pt>
    <dgm:pt modelId="{77DC65EC-2C30-492A-B329-DD6281E0BF07}" type="parTrans" cxnId="{A556452E-CF83-4006-88EB-8CAA11A923EF}">
      <dgm:prSet/>
      <dgm:spPr/>
      <dgm:t>
        <a:bodyPr/>
        <a:lstStyle/>
        <a:p>
          <a:endParaRPr lang="en-US"/>
        </a:p>
      </dgm:t>
    </dgm:pt>
    <dgm:pt modelId="{C74A77DB-222A-42AA-A99B-F9A2B355D4E9}" type="sibTrans" cxnId="{A556452E-CF83-4006-88EB-8CAA11A923EF}">
      <dgm:prSet/>
      <dgm:spPr/>
      <dgm:t>
        <a:bodyPr/>
        <a:lstStyle/>
        <a:p>
          <a:endParaRPr lang="en-US"/>
        </a:p>
      </dgm:t>
    </dgm:pt>
    <dgm:pt modelId="{0699057D-3F59-4D5B-AA4F-A92AF2761018}">
      <dgm:prSet phldrT="[Text]" custT="1"/>
      <dgm:spPr>
        <a:solidFill>
          <a:schemeClr val="bg1">
            <a:lumMod val="65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l">
            <a:lnSpc>
              <a:spcPct val="150000"/>
            </a:lnSpc>
          </a:pPr>
          <a:r>
            <a:rPr lang="en-US" sz="1600" b="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Maintain ZERO HSE records</a:t>
          </a:r>
        </a:p>
      </dgm:t>
    </dgm:pt>
    <dgm:pt modelId="{E4BD04D8-FF6C-409C-97B8-FEACF94D8FAC}" type="parTrans" cxnId="{CB498FA3-FFB5-4A31-9A4B-80D76142928B}">
      <dgm:prSet/>
      <dgm:spPr/>
      <dgm:t>
        <a:bodyPr/>
        <a:lstStyle/>
        <a:p>
          <a:endParaRPr lang="en-US"/>
        </a:p>
      </dgm:t>
    </dgm:pt>
    <dgm:pt modelId="{FE99F8A5-2437-4568-9316-8653B0F52FA3}" type="sibTrans" cxnId="{CB498FA3-FFB5-4A31-9A4B-80D76142928B}">
      <dgm:prSet/>
      <dgm:spPr/>
      <dgm:t>
        <a:bodyPr/>
        <a:lstStyle/>
        <a:p>
          <a:endParaRPr lang="en-US"/>
        </a:p>
      </dgm:t>
    </dgm:pt>
    <dgm:pt modelId="{D4DD959F-3749-414C-AD66-A973DB2CE901}">
      <dgm:prSet phldrT="[Text]" custT="1"/>
      <dgm:spPr>
        <a:solidFill>
          <a:schemeClr val="accent1">
            <a:lumMod val="75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l">
            <a:spcBef>
              <a:spcPts val="1800"/>
            </a:spcBef>
          </a:pPr>
          <a:r>
            <a:rPr lang="en-US" sz="1600" b="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Apply high measures of process safety matching with the international stander KPI’s and best practices. </a:t>
          </a:r>
          <a:endParaRPr lang="en-US" sz="1600" b="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D38546CC-7EBB-410F-9030-44C24423511C}" type="parTrans" cxnId="{4A8B6695-B88B-4F46-B358-05835898E42D}">
      <dgm:prSet/>
      <dgm:spPr/>
      <dgm:t>
        <a:bodyPr/>
        <a:lstStyle/>
        <a:p>
          <a:endParaRPr lang="en-US"/>
        </a:p>
      </dgm:t>
    </dgm:pt>
    <dgm:pt modelId="{237B40A9-EA45-47C2-A582-083E8CADE8CA}" type="sibTrans" cxnId="{4A8B6695-B88B-4F46-B358-05835898E42D}">
      <dgm:prSet/>
      <dgm:spPr/>
      <dgm:t>
        <a:bodyPr/>
        <a:lstStyle/>
        <a:p>
          <a:endParaRPr lang="en-US"/>
        </a:p>
      </dgm:t>
    </dgm:pt>
    <dgm:pt modelId="{B9830143-58EC-47C9-95A6-AA9973B2909F}">
      <dgm:prSet phldrT="[Text]" custT="1"/>
      <dgm:spPr>
        <a:solidFill>
          <a:schemeClr val="accent1">
            <a:lumMod val="75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l">
            <a:spcBef>
              <a:spcPts val="1800"/>
            </a:spcBef>
          </a:pPr>
          <a:r>
            <a:rPr lang="en-US" sz="1600" b="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Maintain plant equipment reliability and availability at highest level.</a:t>
          </a:r>
        </a:p>
      </dgm:t>
    </dgm:pt>
    <dgm:pt modelId="{4347D460-1E73-4FB7-8E5C-0F147D0045F1}" type="parTrans" cxnId="{69A0F5BC-7A68-464F-BA4F-E627D743EBCF}">
      <dgm:prSet/>
      <dgm:spPr/>
      <dgm:t>
        <a:bodyPr/>
        <a:lstStyle/>
        <a:p>
          <a:endParaRPr lang="en-US"/>
        </a:p>
      </dgm:t>
    </dgm:pt>
    <dgm:pt modelId="{8D7D39C9-657A-45D7-8A96-A6AAD50BC00D}" type="sibTrans" cxnId="{69A0F5BC-7A68-464F-BA4F-E627D743EBCF}">
      <dgm:prSet/>
      <dgm:spPr/>
      <dgm:t>
        <a:bodyPr/>
        <a:lstStyle/>
        <a:p>
          <a:endParaRPr lang="en-US"/>
        </a:p>
      </dgm:t>
    </dgm:pt>
    <dgm:pt modelId="{19A4BD2C-393E-4752-AECC-45A4924F3611}" type="pres">
      <dgm:prSet presAssocID="{661BA7E8-A4CF-4C97-AF5D-8656191762C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4367F9-F335-413F-8F02-0BE531940E2C}" type="pres">
      <dgm:prSet presAssocID="{8AF6B6F8-BA8C-412F-B4C0-91FEDEE3F665}" presName="node" presStyleLbl="node1" presStyleIdx="0" presStyleCnt="3" custScaleX="798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357392-6CA6-46A5-9D99-F9EB364AD927}" type="pres">
      <dgm:prSet presAssocID="{E86E688E-BB09-4C4B-8DA4-C5F5E98FC947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1FB6F7D-7051-4C6E-9DF8-C52908E1C5B5}" type="pres">
      <dgm:prSet presAssocID="{D5DD2E39-95FD-4E08-90EC-A4C501E08969}" presName="node" presStyleLbl="node1" presStyleIdx="1" presStyleCnt="3" custScaleX="128034" custLinFactNeighborX="-2565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758F8-0C7E-4055-BBBA-F1235A1DB501}" type="pres">
      <dgm:prSet presAssocID="{206E9820-E9F3-47BA-87CF-6A696636182C}" presName="sibTrans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A04C953-E4FB-477C-BD46-FCDD1CD6FFED}" type="pres">
      <dgm:prSet presAssocID="{EA6E364F-4E94-4CBD-8C3A-D52DD8E94139}" presName="node" presStyleLbl="node1" presStyleIdx="2" presStyleCnt="3" custScaleX="146410" custLinFactNeighborX="-518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FAEC0BC-162C-4F97-AECD-4F7087858A80}" type="presOf" srcId="{353EA69B-9365-426D-9968-4D0A5C0A7435}" destId="{F74367F9-F335-413F-8F02-0BE531940E2C}" srcOrd="0" destOrd="2" presId="urn:microsoft.com/office/officeart/2005/8/layout/hList6"/>
    <dgm:cxn modelId="{694C81C4-03B1-4D16-A883-619FF3A1FAF6}" type="presOf" srcId="{4FD170C0-7948-4DA3-9375-1D7C44F1ECC2}" destId="{11FB6F7D-7051-4C6E-9DF8-C52908E1C5B5}" srcOrd="0" destOrd="1" presId="urn:microsoft.com/office/officeart/2005/8/layout/hList6"/>
    <dgm:cxn modelId="{627EAF23-D451-4453-BA79-B5BE50F9EBD8}" type="presOf" srcId="{B9830143-58EC-47C9-95A6-AA9973B2909F}" destId="{AA04C953-E4FB-477C-BD46-FCDD1CD6FFED}" srcOrd="0" destOrd="4" presId="urn:microsoft.com/office/officeart/2005/8/layout/hList6"/>
    <dgm:cxn modelId="{CB498FA3-FFB5-4A31-9A4B-80D76142928B}" srcId="{D5DD2E39-95FD-4E08-90EC-A4C501E08969}" destId="{0699057D-3F59-4D5B-AA4F-A92AF2761018}" srcOrd="1" destOrd="0" parTransId="{E4BD04D8-FF6C-409C-97B8-FEACF94D8FAC}" sibTransId="{FE99F8A5-2437-4568-9316-8653B0F52FA3}"/>
    <dgm:cxn modelId="{A556452E-CF83-4006-88EB-8CAA11A923EF}" srcId="{D5DD2E39-95FD-4E08-90EC-A4C501E08969}" destId="{4FD170C0-7948-4DA3-9375-1D7C44F1ECC2}" srcOrd="0" destOrd="0" parTransId="{77DC65EC-2C30-492A-B329-DD6281E0BF07}" sibTransId="{C74A77DB-222A-42AA-A99B-F9A2B355D4E9}"/>
    <dgm:cxn modelId="{9C0AB59E-940A-461A-989C-5D018326A1CC}" srcId="{661BA7E8-A4CF-4C97-AF5D-8656191762C6}" destId="{8AF6B6F8-BA8C-412F-B4C0-91FEDEE3F665}" srcOrd="0" destOrd="0" parTransId="{6AC86F25-3958-4EC0-9EBF-BBFDC4298A42}" sibTransId="{E86E688E-BB09-4C4B-8DA4-C5F5E98FC947}"/>
    <dgm:cxn modelId="{85861A4A-1429-4B8F-9D11-B5961905553F}" type="presOf" srcId="{EA6E364F-4E94-4CBD-8C3A-D52DD8E94139}" destId="{AA04C953-E4FB-477C-BD46-FCDD1CD6FFED}" srcOrd="0" destOrd="0" presId="urn:microsoft.com/office/officeart/2005/8/layout/hList6"/>
    <dgm:cxn modelId="{637D78C7-61A0-41E5-9C26-58E53534811D}" type="presOf" srcId="{D5DD2E39-95FD-4E08-90EC-A4C501E08969}" destId="{11FB6F7D-7051-4C6E-9DF8-C52908E1C5B5}" srcOrd="0" destOrd="0" presId="urn:microsoft.com/office/officeart/2005/8/layout/hList6"/>
    <dgm:cxn modelId="{03FF4998-202C-4EBC-B852-24A54F9B2FCF}" srcId="{D5DD2E39-95FD-4E08-90EC-A4C501E08969}" destId="{803E7719-6980-4E14-9EA2-FC572F8CFA23}" srcOrd="2" destOrd="0" parTransId="{8C7FAB89-AD3D-4F03-80AC-FCD4F398F63C}" sibTransId="{A18EAD0A-079B-491E-96DF-EC90BBA4C357}"/>
    <dgm:cxn modelId="{7E1B1CEE-2A21-4006-BE92-26E61C6CE445}" srcId="{661BA7E8-A4CF-4C97-AF5D-8656191762C6}" destId="{EA6E364F-4E94-4CBD-8C3A-D52DD8E94139}" srcOrd="2" destOrd="0" parTransId="{D581BDE1-03AF-4DFE-933D-E93B9D2EB8FD}" sibTransId="{C1A5FEC5-7AA6-4E6A-9D7D-71A06D4D1136}"/>
    <dgm:cxn modelId="{4E4001FF-50FE-4CC1-9D30-33B78B3FA04C}" type="presOf" srcId="{5341B533-69C6-4190-8B93-E087D5CECCDD}" destId="{AA04C953-E4FB-477C-BD46-FCDD1CD6FFED}" srcOrd="0" destOrd="3" presId="urn:microsoft.com/office/officeart/2005/8/layout/hList6"/>
    <dgm:cxn modelId="{69A0F5BC-7A68-464F-BA4F-E627D743EBCF}" srcId="{EA6E364F-4E94-4CBD-8C3A-D52DD8E94139}" destId="{B9830143-58EC-47C9-95A6-AA9973B2909F}" srcOrd="3" destOrd="0" parTransId="{4347D460-1E73-4FB7-8E5C-0F147D0045F1}" sibTransId="{8D7D39C9-657A-45D7-8A96-A6AAD50BC00D}"/>
    <dgm:cxn modelId="{1AD897DD-8819-45F1-A233-79D2312AC055}" type="presOf" srcId="{0699057D-3F59-4D5B-AA4F-A92AF2761018}" destId="{11FB6F7D-7051-4C6E-9DF8-C52908E1C5B5}" srcOrd="0" destOrd="2" presId="urn:microsoft.com/office/officeart/2005/8/layout/hList6"/>
    <dgm:cxn modelId="{99DD3CDA-E8AD-4FB6-A03F-72C07B508BC8}" srcId="{8AF6B6F8-BA8C-412F-B4C0-91FEDEE3F665}" destId="{353EA69B-9365-426D-9968-4D0A5C0A7435}" srcOrd="1" destOrd="0" parTransId="{A68C0E7E-73F6-4998-9E20-1FCA365BADB7}" sibTransId="{C88E7C79-A1C2-4F21-8428-D0A56960BD55}"/>
    <dgm:cxn modelId="{1EB0C170-DDD6-4B9A-B5EF-FDC88C105E68}" srcId="{661BA7E8-A4CF-4C97-AF5D-8656191762C6}" destId="{D5DD2E39-95FD-4E08-90EC-A4C501E08969}" srcOrd="1" destOrd="0" parTransId="{5ACF6409-E4A9-48E4-9FC9-11F30E6BD0B7}" sibTransId="{206E9820-E9F3-47BA-87CF-6A696636182C}"/>
    <dgm:cxn modelId="{8981CB10-805F-4FB4-A49E-3A66BE859463}" srcId="{EA6E364F-4E94-4CBD-8C3A-D52DD8E94139}" destId="{70397D7F-A5B1-4F5B-8867-2C45829464F8}" srcOrd="4" destOrd="0" parTransId="{B5D51BFE-897C-441F-B745-F5E20F1ED6C3}" sibTransId="{A00CEFAC-8D04-41E3-9FB0-B6D35B7CF5ED}"/>
    <dgm:cxn modelId="{07DB87F4-6FE7-4FE0-A7B2-637193D75C7D}" srcId="{EA6E364F-4E94-4CBD-8C3A-D52DD8E94139}" destId="{5341B533-69C6-4190-8B93-E087D5CECCDD}" srcOrd="2" destOrd="0" parTransId="{76E53C9D-7CE1-4718-A920-1AE217756ABC}" sibTransId="{EA332A81-E854-46F2-98E5-605F39256105}"/>
    <dgm:cxn modelId="{9854B2E1-69BF-482C-9F56-70616933F995}" srcId="{EA6E364F-4E94-4CBD-8C3A-D52DD8E94139}" destId="{0B816BDB-43C1-4F0C-A1AB-79E6111BC318}" srcOrd="0" destOrd="0" parTransId="{357810AC-6CBD-46DC-A227-A003518783A0}" sibTransId="{24A36061-D7BB-40FC-A896-958E99ADB6B2}"/>
    <dgm:cxn modelId="{5A450BE5-46D8-4347-9536-A7C1EA625697}" type="presOf" srcId="{D4DD959F-3749-414C-AD66-A973DB2CE901}" destId="{AA04C953-E4FB-477C-BD46-FCDD1CD6FFED}" srcOrd="0" destOrd="2" presId="urn:microsoft.com/office/officeart/2005/8/layout/hList6"/>
    <dgm:cxn modelId="{EA5CC215-030E-4362-835A-52B3EE2353BA}" type="presOf" srcId="{803E7719-6980-4E14-9EA2-FC572F8CFA23}" destId="{11FB6F7D-7051-4C6E-9DF8-C52908E1C5B5}" srcOrd="0" destOrd="3" presId="urn:microsoft.com/office/officeart/2005/8/layout/hList6"/>
    <dgm:cxn modelId="{8A8C6C8B-4B72-421D-850E-C18061D05DE0}" type="presOf" srcId="{661BA7E8-A4CF-4C97-AF5D-8656191762C6}" destId="{19A4BD2C-393E-4752-AECC-45A4924F3611}" srcOrd="0" destOrd="0" presId="urn:microsoft.com/office/officeart/2005/8/layout/hList6"/>
    <dgm:cxn modelId="{0C6C5D5B-E810-4E0E-B132-4C31D68A639B}" srcId="{D5DD2E39-95FD-4E08-90EC-A4C501E08969}" destId="{AC6DE774-8A22-4EA2-8E4D-D54CA7D7A0C4}" srcOrd="3" destOrd="0" parTransId="{C51F66B2-D015-4276-A341-B07D58FB5C28}" sibTransId="{89FF7C5D-CA84-44FA-B984-E314E8162B6B}"/>
    <dgm:cxn modelId="{82060060-5CAB-4CBA-B24E-4E83FEC18665}" srcId="{8AF6B6F8-BA8C-412F-B4C0-91FEDEE3F665}" destId="{3BFF3A23-D0B5-44CB-8477-092F84040F44}" srcOrd="0" destOrd="0" parTransId="{644EAB27-D034-40A4-B17E-436404F04416}" sibTransId="{683B3893-9816-433C-996D-8A24720C9195}"/>
    <dgm:cxn modelId="{239AC0A1-3565-4850-B99C-4D7F1A1447D3}" type="presOf" srcId="{AC6DE774-8A22-4EA2-8E4D-D54CA7D7A0C4}" destId="{11FB6F7D-7051-4C6E-9DF8-C52908E1C5B5}" srcOrd="0" destOrd="4" presId="urn:microsoft.com/office/officeart/2005/8/layout/hList6"/>
    <dgm:cxn modelId="{D1459300-9CE4-4640-B610-CD925A3D01C4}" type="presOf" srcId="{0B816BDB-43C1-4F0C-A1AB-79E6111BC318}" destId="{AA04C953-E4FB-477C-BD46-FCDD1CD6FFED}" srcOrd="0" destOrd="1" presId="urn:microsoft.com/office/officeart/2005/8/layout/hList6"/>
    <dgm:cxn modelId="{86BF6922-B8F4-4BD5-A37A-40F4F0AF4C34}" type="presOf" srcId="{8AF6B6F8-BA8C-412F-B4C0-91FEDEE3F665}" destId="{F74367F9-F335-413F-8F02-0BE531940E2C}" srcOrd="0" destOrd="0" presId="urn:microsoft.com/office/officeart/2005/8/layout/hList6"/>
    <dgm:cxn modelId="{82F6ECD8-1B07-4CDA-9229-283BDDBEE5C4}" type="presOf" srcId="{3BFF3A23-D0B5-44CB-8477-092F84040F44}" destId="{F74367F9-F335-413F-8F02-0BE531940E2C}" srcOrd="0" destOrd="1" presId="urn:microsoft.com/office/officeart/2005/8/layout/hList6"/>
    <dgm:cxn modelId="{4A8B6695-B88B-4F46-B358-05835898E42D}" srcId="{EA6E364F-4E94-4CBD-8C3A-D52DD8E94139}" destId="{D4DD959F-3749-414C-AD66-A973DB2CE901}" srcOrd="1" destOrd="0" parTransId="{D38546CC-7EBB-410F-9030-44C24423511C}" sibTransId="{237B40A9-EA45-47C2-A582-083E8CADE8CA}"/>
    <dgm:cxn modelId="{12AE51FD-BD9B-4920-9DEC-2B9F42EB1B65}" type="presOf" srcId="{70397D7F-A5B1-4F5B-8867-2C45829464F8}" destId="{AA04C953-E4FB-477C-BD46-FCDD1CD6FFED}" srcOrd="0" destOrd="5" presId="urn:microsoft.com/office/officeart/2005/8/layout/hList6"/>
    <dgm:cxn modelId="{9E5E8063-0444-490A-91F0-3DD87A13F65D}" type="presParOf" srcId="{19A4BD2C-393E-4752-AECC-45A4924F3611}" destId="{F74367F9-F335-413F-8F02-0BE531940E2C}" srcOrd="0" destOrd="0" presId="urn:microsoft.com/office/officeart/2005/8/layout/hList6"/>
    <dgm:cxn modelId="{47DACAF4-E09C-45F9-B69F-61E615EE5D98}" type="presParOf" srcId="{19A4BD2C-393E-4752-AECC-45A4924F3611}" destId="{ED357392-6CA6-46A5-9D99-F9EB364AD927}" srcOrd="1" destOrd="0" presId="urn:microsoft.com/office/officeart/2005/8/layout/hList6"/>
    <dgm:cxn modelId="{BF152FBC-B474-4F4D-952D-2C6389F98902}" type="presParOf" srcId="{19A4BD2C-393E-4752-AECC-45A4924F3611}" destId="{11FB6F7D-7051-4C6E-9DF8-C52908E1C5B5}" srcOrd="2" destOrd="0" presId="urn:microsoft.com/office/officeart/2005/8/layout/hList6"/>
    <dgm:cxn modelId="{10EA35DF-FAB3-42A6-985D-6A39EAE620A5}" type="presParOf" srcId="{19A4BD2C-393E-4752-AECC-45A4924F3611}" destId="{8CB758F8-0C7E-4055-BBBA-F1235A1DB501}" srcOrd="3" destOrd="0" presId="urn:microsoft.com/office/officeart/2005/8/layout/hList6"/>
    <dgm:cxn modelId="{9D84E8AA-1B85-488D-A5BF-8464D739600C}" type="presParOf" srcId="{19A4BD2C-393E-4752-AECC-45A4924F3611}" destId="{AA04C953-E4FB-477C-BD46-FCDD1CD6FFED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C8A465-AE71-45F1-87E8-AEAB3C359279}" type="doc">
      <dgm:prSet loTypeId="urn:microsoft.com/office/officeart/2005/8/layout/radial6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0BCB504-E817-4C9D-9559-A3CEF5BCC1F5}">
      <dgm:prSet phldrT="[Text]"/>
      <dgm:spPr/>
      <dgm:t>
        <a:bodyPr/>
        <a:lstStyle/>
        <a:p>
          <a:r>
            <a:rPr lang="en-US" dirty="0" smtClean="0"/>
            <a:t>QHSE Policy</a:t>
          </a:r>
          <a:endParaRPr lang="en-US" dirty="0"/>
        </a:p>
      </dgm:t>
    </dgm:pt>
    <dgm:pt modelId="{93F167AB-F058-46EB-B6B2-0ED7A7DDF2EC}" type="parTrans" cxnId="{4765BD3C-E09A-49A9-97E7-00A8B675EC99}">
      <dgm:prSet/>
      <dgm:spPr/>
      <dgm:t>
        <a:bodyPr/>
        <a:lstStyle/>
        <a:p>
          <a:endParaRPr lang="en-US"/>
        </a:p>
      </dgm:t>
    </dgm:pt>
    <dgm:pt modelId="{650E084B-84BF-44B0-94C5-1108475A29A7}" type="sibTrans" cxnId="{4765BD3C-E09A-49A9-97E7-00A8B675EC99}">
      <dgm:prSet/>
      <dgm:spPr/>
      <dgm:t>
        <a:bodyPr/>
        <a:lstStyle/>
        <a:p>
          <a:endParaRPr lang="en-US"/>
        </a:p>
      </dgm:t>
    </dgm:pt>
    <dgm:pt modelId="{72999428-8047-498D-BCE3-4F767DDF480C}">
      <dgm:prSet phldrT="[Text]" custT="1"/>
      <dgm:spPr/>
      <dgm:t>
        <a:bodyPr/>
        <a:lstStyle/>
        <a:p>
          <a:r>
            <a:rPr lang="en-US" sz="1800" dirty="0" smtClean="0">
              <a:latin typeface="Times New Roman" pitchFamily="18" charset="0"/>
              <a:cs typeface="Times New Roman" pitchFamily="18" charset="0"/>
            </a:rPr>
            <a:t>HSE Management System Procedures</a:t>
          </a:r>
          <a:endParaRPr lang="en-US" sz="1800" dirty="0">
            <a:latin typeface="Times New Roman" pitchFamily="18" charset="0"/>
            <a:cs typeface="Times New Roman" pitchFamily="18" charset="0"/>
          </a:endParaRPr>
        </a:p>
      </dgm:t>
    </dgm:pt>
    <dgm:pt modelId="{C9D2C16B-F755-4795-9A89-8428C9BE650F}" type="parTrans" cxnId="{6CE5A508-A595-49EF-8BB2-F05D19498023}">
      <dgm:prSet/>
      <dgm:spPr/>
      <dgm:t>
        <a:bodyPr/>
        <a:lstStyle/>
        <a:p>
          <a:endParaRPr lang="en-US"/>
        </a:p>
      </dgm:t>
    </dgm:pt>
    <dgm:pt modelId="{95825C1B-48BD-4923-8CDD-57EA04472698}" type="sibTrans" cxnId="{6CE5A508-A595-49EF-8BB2-F05D19498023}">
      <dgm:prSet/>
      <dgm:spPr/>
      <dgm:t>
        <a:bodyPr/>
        <a:lstStyle/>
        <a:p>
          <a:endParaRPr lang="en-US"/>
        </a:p>
      </dgm:t>
    </dgm:pt>
    <dgm:pt modelId="{B962B0D7-6BD0-4F75-B8AC-03399B97900E}">
      <dgm:prSet phldrT="[Text]" custT="1"/>
      <dgm:spPr/>
      <dgm:t>
        <a:bodyPr/>
        <a:lstStyle/>
        <a:p>
          <a:r>
            <a:rPr lang="en-US" sz="1800" b="0" dirty="0" smtClean="0">
              <a:latin typeface="Times New Roman" pitchFamily="18" charset="0"/>
              <a:cs typeface="Times New Roman" pitchFamily="18" charset="0"/>
            </a:rPr>
            <a:t>Measurement and Record Keeping</a:t>
          </a:r>
          <a:endParaRPr lang="en-US" sz="1800" b="0" dirty="0">
            <a:latin typeface="Times New Roman" pitchFamily="18" charset="0"/>
            <a:cs typeface="Times New Roman" pitchFamily="18" charset="0"/>
          </a:endParaRPr>
        </a:p>
      </dgm:t>
    </dgm:pt>
    <dgm:pt modelId="{6530952F-79C6-48C3-8446-2ED32614247B}" type="parTrans" cxnId="{8658077D-7402-434B-A57C-0536FFDD0DF6}">
      <dgm:prSet/>
      <dgm:spPr/>
      <dgm:t>
        <a:bodyPr/>
        <a:lstStyle/>
        <a:p>
          <a:endParaRPr lang="en-US"/>
        </a:p>
      </dgm:t>
    </dgm:pt>
    <dgm:pt modelId="{E93206AB-FB32-478C-8099-71DA01B316DC}" type="sibTrans" cxnId="{8658077D-7402-434B-A57C-0536FFDD0DF6}">
      <dgm:prSet/>
      <dgm:spPr/>
      <dgm:t>
        <a:bodyPr/>
        <a:lstStyle/>
        <a:p>
          <a:endParaRPr lang="en-US"/>
        </a:p>
      </dgm:t>
    </dgm:pt>
    <dgm:pt modelId="{C39D13D7-3057-4E26-B83E-CBA6639BA84F}">
      <dgm:prSet custT="1"/>
      <dgm:spPr/>
      <dgm:t>
        <a:bodyPr/>
        <a:lstStyle/>
        <a:p>
          <a:r>
            <a:rPr lang="en-US" sz="1800" dirty="0" smtClean="0">
              <a:latin typeface="Times New Roman" pitchFamily="18" charset="0"/>
              <a:cs typeface="Times New Roman" pitchFamily="18" charset="0"/>
            </a:rPr>
            <a:t>HSE Practices and Instructions</a:t>
          </a:r>
          <a:endParaRPr lang="en-US" sz="1800" dirty="0"/>
        </a:p>
      </dgm:t>
    </dgm:pt>
    <dgm:pt modelId="{D98C0D78-1924-4F0B-9EE9-70D2B7E9338A}" type="parTrans" cxnId="{9B0C08BB-AB56-4108-8F50-A2391F7C5096}">
      <dgm:prSet/>
      <dgm:spPr/>
      <dgm:t>
        <a:bodyPr/>
        <a:lstStyle/>
        <a:p>
          <a:endParaRPr lang="en-US"/>
        </a:p>
      </dgm:t>
    </dgm:pt>
    <dgm:pt modelId="{813892F8-4DE1-4FEE-B64F-9E41A9489076}" type="sibTrans" cxnId="{9B0C08BB-AB56-4108-8F50-A2391F7C5096}">
      <dgm:prSet/>
      <dgm:spPr/>
      <dgm:t>
        <a:bodyPr/>
        <a:lstStyle/>
        <a:p>
          <a:endParaRPr lang="en-US"/>
        </a:p>
      </dgm:t>
    </dgm:pt>
    <dgm:pt modelId="{DA0AC0F9-FFD9-4FDB-A46E-532AA14ABA53}" type="pres">
      <dgm:prSet presAssocID="{79C8A465-AE71-45F1-87E8-AEAB3C359279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0D0BCBB-A975-4F05-A81C-4E581CD99E6C}" type="pres">
      <dgm:prSet presAssocID="{10BCB504-E817-4C9D-9559-A3CEF5BCC1F5}" presName="centerShape" presStyleLbl="node0" presStyleIdx="0" presStyleCnt="1" custLinFactNeighborX="1288" custLinFactNeighborY="-415"/>
      <dgm:spPr/>
      <dgm:t>
        <a:bodyPr/>
        <a:lstStyle/>
        <a:p>
          <a:endParaRPr lang="en-US"/>
        </a:p>
      </dgm:t>
    </dgm:pt>
    <dgm:pt modelId="{A0608B66-AD8D-4C41-98D5-BBF3801F78E5}" type="pres">
      <dgm:prSet presAssocID="{72999428-8047-498D-BCE3-4F767DDF480C}" presName="node" presStyleLbl="node1" presStyleIdx="0" presStyleCnt="3" custScaleX="141762" custScaleY="1212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9ACAD2-342A-43F2-8E54-4028AEBE083F}" type="pres">
      <dgm:prSet presAssocID="{72999428-8047-498D-BCE3-4F767DDF480C}" presName="dummy" presStyleCnt="0"/>
      <dgm:spPr/>
      <dgm:t>
        <a:bodyPr/>
        <a:lstStyle/>
        <a:p>
          <a:endParaRPr lang="en-US"/>
        </a:p>
      </dgm:t>
    </dgm:pt>
    <dgm:pt modelId="{2CD7D95F-E60A-4DAE-9373-AD7124BB5D17}" type="pres">
      <dgm:prSet presAssocID="{95825C1B-48BD-4923-8CDD-57EA04472698}" presName="sibTrans" presStyleLbl="sibTrans2D1" presStyleIdx="0" presStyleCnt="3"/>
      <dgm:spPr/>
      <dgm:t>
        <a:bodyPr/>
        <a:lstStyle/>
        <a:p>
          <a:endParaRPr lang="en-US"/>
        </a:p>
      </dgm:t>
    </dgm:pt>
    <dgm:pt modelId="{3E8E827E-E86B-49E8-9FEE-B06AC0442AF9}" type="pres">
      <dgm:prSet presAssocID="{C39D13D7-3057-4E26-B83E-CBA6639BA84F}" presName="node" presStyleLbl="node1" presStyleIdx="1" presStyleCnt="3" custScaleX="130505" custScaleY="1207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11A8EC-5299-4EDF-AB63-9268893B2E6C}" type="pres">
      <dgm:prSet presAssocID="{C39D13D7-3057-4E26-B83E-CBA6639BA84F}" presName="dummy" presStyleCnt="0"/>
      <dgm:spPr/>
      <dgm:t>
        <a:bodyPr/>
        <a:lstStyle/>
        <a:p>
          <a:endParaRPr lang="en-US"/>
        </a:p>
      </dgm:t>
    </dgm:pt>
    <dgm:pt modelId="{ED228974-4F48-46B8-A3F2-149726A65F52}" type="pres">
      <dgm:prSet presAssocID="{813892F8-4DE1-4FEE-B64F-9E41A948907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C6734DCB-8D9D-47D7-9073-AE22CFCC3212}" type="pres">
      <dgm:prSet presAssocID="{B962B0D7-6BD0-4F75-B8AC-03399B97900E}" presName="node" presStyleLbl="node1" presStyleIdx="2" presStyleCnt="3" custScaleX="145615" custScaleY="13180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04B8FB-1B72-4152-9977-50A7AD515698}" type="pres">
      <dgm:prSet presAssocID="{B962B0D7-6BD0-4F75-B8AC-03399B97900E}" presName="dummy" presStyleCnt="0"/>
      <dgm:spPr/>
      <dgm:t>
        <a:bodyPr/>
        <a:lstStyle/>
        <a:p>
          <a:endParaRPr lang="en-US"/>
        </a:p>
      </dgm:t>
    </dgm:pt>
    <dgm:pt modelId="{0E7C68FE-B937-42EF-B9E2-1125C6B0B48D}" type="pres">
      <dgm:prSet presAssocID="{E93206AB-FB32-478C-8099-71DA01B316DC}" presName="sibTrans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FB5BEEB9-EB49-4DEE-B7C0-609A8D7C6311}" type="presOf" srcId="{72999428-8047-498D-BCE3-4F767DDF480C}" destId="{A0608B66-AD8D-4C41-98D5-BBF3801F78E5}" srcOrd="0" destOrd="0" presId="urn:microsoft.com/office/officeart/2005/8/layout/radial6"/>
    <dgm:cxn modelId="{7189FFB3-DFF2-46B2-99F2-DDF3E2CF35BB}" type="presOf" srcId="{79C8A465-AE71-45F1-87E8-AEAB3C359279}" destId="{DA0AC0F9-FFD9-4FDB-A46E-532AA14ABA53}" srcOrd="0" destOrd="0" presId="urn:microsoft.com/office/officeart/2005/8/layout/radial6"/>
    <dgm:cxn modelId="{04A00CC5-CB32-48D7-A411-A931C175CD1D}" type="presOf" srcId="{10BCB504-E817-4C9D-9559-A3CEF5BCC1F5}" destId="{60D0BCBB-A975-4F05-A81C-4E581CD99E6C}" srcOrd="0" destOrd="0" presId="urn:microsoft.com/office/officeart/2005/8/layout/radial6"/>
    <dgm:cxn modelId="{9B0C08BB-AB56-4108-8F50-A2391F7C5096}" srcId="{10BCB504-E817-4C9D-9559-A3CEF5BCC1F5}" destId="{C39D13D7-3057-4E26-B83E-CBA6639BA84F}" srcOrd="1" destOrd="0" parTransId="{D98C0D78-1924-4F0B-9EE9-70D2B7E9338A}" sibTransId="{813892F8-4DE1-4FEE-B64F-9E41A9489076}"/>
    <dgm:cxn modelId="{47A55306-5390-4BB3-AFA2-0424596FF01A}" type="presOf" srcId="{B962B0D7-6BD0-4F75-B8AC-03399B97900E}" destId="{C6734DCB-8D9D-47D7-9073-AE22CFCC3212}" srcOrd="0" destOrd="0" presId="urn:microsoft.com/office/officeart/2005/8/layout/radial6"/>
    <dgm:cxn modelId="{E8F87911-BE10-4893-9198-D81D0EE178D6}" type="presOf" srcId="{E93206AB-FB32-478C-8099-71DA01B316DC}" destId="{0E7C68FE-B937-42EF-B9E2-1125C6B0B48D}" srcOrd="0" destOrd="0" presId="urn:microsoft.com/office/officeart/2005/8/layout/radial6"/>
    <dgm:cxn modelId="{A150CF7B-C289-4926-9602-980296609578}" type="presOf" srcId="{C39D13D7-3057-4E26-B83E-CBA6639BA84F}" destId="{3E8E827E-E86B-49E8-9FEE-B06AC0442AF9}" srcOrd="0" destOrd="0" presId="urn:microsoft.com/office/officeart/2005/8/layout/radial6"/>
    <dgm:cxn modelId="{F664B168-D3EE-46DA-81FA-64E08FA2164C}" type="presOf" srcId="{813892F8-4DE1-4FEE-B64F-9E41A9489076}" destId="{ED228974-4F48-46B8-A3F2-149726A65F52}" srcOrd="0" destOrd="0" presId="urn:microsoft.com/office/officeart/2005/8/layout/radial6"/>
    <dgm:cxn modelId="{6CE5A508-A595-49EF-8BB2-F05D19498023}" srcId="{10BCB504-E817-4C9D-9559-A3CEF5BCC1F5}" destId="{72999428-8047-498D-BCE3-4F767DDF480C}" srcOrd="0" destOrd="0" parTransId="{C9D2C16B-F755-4795-9A89-8428C9BE650F}" sibTransId="{95825C1B-48BD-4923-8CDD-57EA04472698}"/>
    <dgm:cxn modelId="{4765BD3C-E09A-49A9-97E7-00A8B675EC99}" srcId="{79C8A465-AE71-45F1-87E8-AEAB3C359279}" destId="{10BCB504-E817-4C9D-9559-A3CEF5BCC1F5}" srcOrd="0" destOrd="0" parTransId="{93F167AB-F058-46EB-B6B2-0ED7A7DDF2EC}" sibTransId="{650E084B-84BF-44B0-94C5-1108475A29A7}"/>
    <dgm:cxn modelId="{8658077D-7402-434B-A57C-0536FFDD0DF6}" srcId="{10BCB504-E817-4C9D-9559-A3CEF5BCC1F5}" destId="{B962B0D7-6BD0-4F75-B8AC-03399B97900E}" srcOrd="2" destOrd="0" parTransId="{6530952F-79C6-48C3-8446-2ED32614247B}" sibTransId="{E93206AB-FB32-478C-8099-71DA01B316DC}"/>
    <dgm:cxn modelId="{D11F9BDB-6B74-4F44-8E81-91FD5684EB52}" type="presOf" srcId="{95825C1B-48BD-4923-8CDD-57EA04472698}" destId="{2CD7D95F-E60A-4DAE-9373-AD7124BB5D17}" srcOrd="0" destOrd="0" presId="urn:microsoft.com/office/officeart/2005/8/layout/radial6"/>
    <dgm:cxn modelId="{944D676F-DD9B-4159-8E9A-6588A5283F63}" type="presParOf" srcId="{DA0AC0F9-FFD9-4FDB-A46E-532AA14ABA53}" destId="{60D0BCBB-A975-4F05-A81C-4E581CD99E6C}" srcOrd="0" destOrd="0" presId="urn:microsoft.com/office/officeart/2005/8/layout/radial6"/>
    <dgm:cxn modelId="{5BBB9739-4A0B-456E-A046-D805E5A4AEDF}" type="presParOf" srcId="{DA0AC0F9-FFD9-4FDB-A46E-532AA14ABA53}" destId="{A0608B66-AD8D-4C41-98D5-BBF3801F78E5}" srcOrd="1" destOrd="0" presId="urn:microsoft.com/office/officeart/2005/8/layout/radial6"/>
    <dgm:cxn modelId="{C3646419-88B8-4497-B860-B8D8EBAA4655}" type="presParOf" srcId="{DA0AC0F9-FFD9-4FDB-A46E-532AA14ABA53}" destId="{509ACAD2-342A-43F2-8E54-4028AEBE083F}" srcOrd="2" destOrd="0" presId="urn:microsoft.com/office/officeart/2005/8/layout/radial6"/>
    <dgm:cxn modelId="{A14EB791-6CA3-4F98-96DF-966C300ADFA6}" type="presParOf" srcId="{DA0AC0F9-FFD9-4FDB-A46E-532AA14ABA53}" destId="{2CD7D95F-E60A-4DAE-9373-AD7124BB5D17}" srcOrd="3" destOrd="0" presId="urn:microsoft.com/office/officeart/2005/8/layout/radial6"/>
    <dgm:cxn modelId="{C1C2AD86-A7C1-4B7D-8DD8-8B8D12FF411E}" type="presParOf" srcId="{DA0AC0F9-FFD9-4FDB-A46E-532AA14ABA53}" destId="{3E8E827E-E86B-49E8-9FEE-B06AC0442AF9}" srcOrd="4" destOrd="0" presId="urn:microsoft.com/office/officeart/2005/8/layout/radial6"/>
    <dgm:cxn modelId="{D2C0FBD9-B977-471C-BD28-DC494CD0E95F}" type="presParOf" srcId="{DA0AC0F9-FFD9-4FDB-A46E-532AA14ABA53}" destId="{2B11A8EC-5299-4EDF-AB63-9268893B2E6C}" srcOrd="5" destOrd="0" presId="urn:microsoft.com/office/officeart/2005/8/layout/radial6"/>
    <dgm:cxn modelId="{7829B40A-3B57-416E-824B-3ABFDAF859AD}" type="presParOf" srcId="{DA0AC0F9-FFD9-4FDB-A46E-532AA14ABA53}" destId="{ED228974-4F48-46B8-A3F2-149726A65F52}" srcOrd="6" destOrd="0" presId="urn:microsoft.com/office/officeart/2005/8/layout/radial6"/>
    <dgm:cxn modelId="{4CFC5E25-E6DF-4EDF-9D4A-5BEA3E8E377E}" type="presParOf" srcId="{DA0AC0F9-FFD9-4FDB-A46E-532AA14ABA53}" destId="{C6734DCB-8D9D-47D7-9073-AE22CFCC3212}" srcOrd="7" destOrd="0" presId="urn:microsoft.com/office/officeart/2005/8/layout/radial6"/>
    <dgm:cxn modelId="{A33CE9BB-FCEE-463C-9B60-FA5BD1F24EC8}" type="presParOf" srcId="{DA0AC0F9-FFD9-4FDB-A46E-532AA14ABA53}" destId="{A504B8FB-1B72-4152-9977-50A7AD515698}" srcOrd="8" destOrd="0" presId="urn:microsoft.com/office/officeart/2005/8/layout/radial6"/>
    <dgm:cxn modelId="{FA227835-9A8B-4650-AFE7-20C73D3F8E5C}" type="presParOf" srcId="{DA0AC0F9-FFD9-4FDB-A46E-532AA14ABA53}" destId="{0E7C68FE-B937-42EF-B9E2-1125C6B0B48D}" srcOrd="9" destOrd="0" presId="urn:microsoft.com/office/officeart/2005/8/layout/radial6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8E46C6F-4318-4F8C-9BF1-EB0330FFDA66}" type="doc">
      <dgm:prSet loTypeId="urn:microsoft.com/office/officeart/2005/8/layout/venn2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123FBCA-4581-4CEB-ABFC-03D560D0F15C}">
      <dgm:prSet phldrT="[Text]" custT="1"/>
      <dgm:spPr>
        <a:solidFill>
          <a:schemeClr val="accent3">
            <a:lumMod val="65000"/>
          </a:scheme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sz="1400" b="1" cap="none" spc="0" dirty="0" smtClean="0">
              <a:ln w="1905"/>
              <a:solidFill>
                <a:schemeClr val="tx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rPr>
            <a:t>Zero Fatality</a:t>
          </a:r>
          <a:endParaRPr lang="en-US" sz="1400" b="1" cap="none" spc="0" dirty="0">
            <a:ln w="1905"/>
            <a:solidFill>
              <a:schemeClr val="tx1"/>
            </a:solidFill>
            <a:effectLst>
              <a:innerShdw blurRad="69850" dist="43180" dir="5400000">
                <a:srgbClr val="000000">
                  <a:alpha val="65000"/>
                </a:srgbClr>
              </a:innerShdw>
            </a:effectLst>
          </a:endParaRPr>
        </a:p>
      </dgm:t>
    </dgm:pt>
    <dgm:pt modelId="{316EA15A-33ED-4C61-AECC-AA809B61A994}" type="parTrans" cxnId="{15BD917D-6E11-4546-8079-FABCBDB6ECD7}">
      <dgm:prSet/>
      <dgm:spPr/>
      <dgm:t>
        <a:bodyPr/>
        <a:lstStyle/>
        <a:p>
          <a:endParaRPr lang="en-US"/>
        </a:p>
      </dgm:t>
    </dgm:pt>
    <dgm:pt modelId="{A7423AF2-19CA-49EF-9540-208C7773E563}" type="sibTrans" cxnId="{15BD917D-6E11-4546-8079-FABCBDB6ECD7}">
      <dgm:prSet/>
      <dgm:spPr/>
      <dgm:t>
        <a:bodyPr/>
        <a:lstStyle/>
        <a:p>
          <a:endParaRPr lang="en-US"/>
        </a:p>
      </dgm:t>
    </dgm:pt>
    <dgm:pt modelId="{4EAC33ED-981E-408D-934A-8BE02A72DE9C}">
      <dgm:prSet phldrT="[Text]" custT="1"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sz="1400" b="1" cap="none" spc="0" dirty="0" smtClean="0">
              <a:ln w="1905"/>
              <a:solidFill>
                <a:schemeClr val="tx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rPr>
            <a:t>Zero RIFR</a:t>
          </a:r>
          <a:endParaRPr lang="en-US" sz="1400" b="1" cap="none" spc="0" dirty="0">
            <a:ln w="1905"/>
            <a:solidFill>
              <a:schemeClr val="tx1"/>
            </a:solidFill>
            <a:effectLst>
              <a:innerShdw blurRad="69850" dist="43180" dir="5400000">
                <a:srgbClr val="000000">
                  <a:alpha val="65000"/>
                </a:srgbClr>
              </a:innerShdw>
            </a:effectLst>
          </a:endParaRPr>
        </a:p>
      </dgm:t>
    </dgm:pt>
    <dgm:pt modelId="{0FC933A1-BE77-4DEE-90BD-397492E23B00}" type="parTrans" cxnId="{16A19191-B64A-4A7C-8753-E2034FF21240}">
      <dgm:prSet/>
      <dgm:spPr/>
      <dgm:t>
        <a:bodyPr/>
        <a:lstStyle/>
        <a:p>
          <a:endParaRPr lang="en-US"/>
        </a:p>
      </dgm:t>
    </dgm:pt>
    <dgm:pt modelId="{3F5EABF1-6BCE-4376-BDCC-7F044942D024}" type="sibTrans" cxnId="{16A19191-B64A-4A7C-8753-E2034FF21240}">
      <dgm:prSet/>
      <dgm:spPr/>
      <dgm:t>
        <a:bodyPr/>
        <a:lstStyle/>
        <a:p>
          <a:endParaRPr lang="en-US"/>
        </a:p>
      </dgm:t>
    </dgm:pt>
    <dgm:pt modelId="{1E0D4917-94C2-4B19-AF0F-D58626891390}">
      <dgm:prSet phldrT="[Text]" custT="1"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sz="1400" b="1" cap="none" spc="0" dirty="0" smtClean="0">
              <a:ln w="1905"/>
              <a:solidFill>
                <a:schemeClr val="tx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rPr>
            <a:t>1.2  VAFR</a:t>
          </a:r>
          <a:endParaRPr lang="en-US" sz="1400" b="1" cap="none" spc="0" dirty="0">
            <a:ln w="1905"/>
            <a:solidFill>
              <a:schemeClr val="tx1"/>
            </a:solidFill>
            <a:effectLst>
              <a:innerShdw blurRad="69850" dist="43180" dir="5400000">
                <a:srgbClr val="000000">
                  <a:alpha val="65000"/>
                </a:srgbClr>
              </a:innerShdw>
            </a:effectLst>
          </a:endParaRPr>
        </a:p>
      </dgm:t>
    </dgm:pt>
    <dgm:pt modelId="{0B0E56CF-ED96-4755-B28C-4574F816E98A}" type="parTrans" cxnId="{9982F7B1-25B0-43FD-841D-E3106EAD6D8F}">
      <dgm:prSet/>
      <dgm:spPr/>
      <dgm:t>
        <a:bodyPr/>
        <a:lstStyle/>
        <a:p>
          <a:endParaRPr lang="en-US"/>
        </a:p>
      </dgm:t>
    </dgm:pt>
    <dgm:pt modelId="{E6AD29C1-7595-4E4B-B9CE-2071F3E8D0C6}" type="sibTrans" cxnId="{9982F7B1-25B0-43FD-841D-E3106EAD6D8F}">
      <dgm:prSet/>
      <dgm:spPr/>
      <dgm:t>
        <a:bodyPr/>
        <a:lstStyle/>
        <a:p>
          <a:endParaRPr lang="en-US"/>
        </a:p>
      </dgm:t>
    </dgm:pt>
    <dgm:pt modelId="{A797679A-7F98-4968-9C02-9BD4D3CB6A99}">
      <dgm:prSet phldrT="[Text]" custT="1"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sz="1400" b="1" cap="none" spc="0" dirty="0" smtClean="0">
              <a:ln w="1905"/>
              <a:solidFill>
                <a:schemeClr val="tx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rPr>
            <a:t>3 minor Fires </a:t>
          </a:r>
          <a:r>
            <a:rPr lang="en-US" sz="1000" b="1" cap="none" spc="0" dirty="0" smtClean="0">
              <a:ln w="1905"/>
              <a:solidFill>
                <a:schemeClr val="tx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rPr>
            <a:t>(construction</a:t>
          </a:r>
          <a:r>
            <a:rPr lang="en-US" sz="1100" b="1" cap="none" spc="0" dirty="0" smtClean="0">
              <a:ln w="1905"/>
              <a:solidFill>
                <a:schemeClr val="tx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rPr>
            <a:t>) </a:t>
          </a:r>
          <a:endParaRPr lang="en-US" sz="1100" b="1" cap="none" spc="0" dirty="0">
            <a:ln w="1905"/>
            <a:solidFill>
              <a:schemeClr val="tx1"/>
            </a:solidFill>
            <a:effectLst>
              <a:innerShdw blurRad="69850" dist="43180" dir="5400000">
                <a:srgbClr val="000000">
                  <a:alpha val="65000"/>
                </a:srgbClr>
              </a:innerShdw>
            </a:effectLst>
          </a:endParaRPr>
        </a:p>
      </dgm:t>
    </dgm:pt>
    <dgm:pt modelId="{68DEE029-7D5F-4543-87A3-CA9912E10225}" type="parTrans" cxnId="{5CDA7EDD-A5F2-4553-B0EF-25CA6E718601}">
      <dgm:prSet/>
      <dgm:spPr/>
      <dgm:t>
        <a:bodyPr/>
        <a:lstStyle/>
        <a:p>
          <a:endParaRPr lang="en-US"/>
        </a:p>
      </dgm:t>
    </dgm:pt>
    <dgm:pt modelId="{D00961F1-A92E-43B6-9E4E-FD7900DBDD85}" type="sibTrans" cxnId="{5CDA7EDD-A5F2-4553-B0EF-25CA6E718601}">
      <dgm:prSet/>
      <dgm:spPr/>
      <dgm:t>
        <a:bodyPr/>
        <a:lstStyle/>
        <a:p>
          <a:endParaRPr lang="en-US"/>
        </a:p>
      </dgm:t>
    </dgm:pt>
    <dgm:pt modelId="{0BFEF7F3-A147-423A-BB24-6AB95E9A0722}">
      <dgm:prSet custT="1"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sz="1400" b="1" cap="none" spc="0" dirty="0" smtClean="0">
              <a:ln w="1905"/>
              <a:solidFill>
                <a:schemeClr val="tx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rPr>
            <a:t>Zero DAFWFR</a:t>
          </a:r>
        </a:p>
      </dgm:t>
    </dgm:pt>
    <dgm:pt modelId="{CAE94600-9CEE-435B-9E0B-00AC11B25D79}" type="parTrans" cxnId="{9B4833DD-6732-4326-B3A0-5018CDF35241}">
      <dgm:prSet/>
      <dgm:spPr/>
      <dgm:t>
        <a:bodyPr/>
        <a:lstStyle/>
        <a:p>
          <a:endParaRPr lang="en-US"/>
        </a:p>
      </dgm:t>
    </dgm:pt>
    <dgm:pt modelId="{EB750A3D-9541-4624-9E49-3E50CC2325E4}" type="sibTrans" cxnId="{9B4833DD-6732-4326-B3A0-5018CDF35241}">
      <dgm:prSet/>
      <dgm:spPr/>
      <dgm:t>
        <a:bodyPr/>
        <a:lstStyle/>
        <a:p>
          <a:endParaRPr lang="en-US"/>
        </a:p>
      </dgm:t>
    </dgm:pt>
    <dgm:pt modelId="{BFE7BEFB-FB26-4BB1-AA75-0EE4B5803D15}">
      <dgm:prSet custT="1"/>
      <dgm:spPr>
        <a:solidFill>
          <a:srgbClr val="E294D3"/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sz="1400" b="1" cap="none" spc="0" dirty="0" smtClean="0">
              <a:ln w="1905"/>
              <a:solidFill>
                <a:schemeClr val="tx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rPr>
            <a:t>1850 PPI</a:t>
          </a:r>
          <a:endParaRPr lang="en-US" sz="1400" b="1" cap="none" spc="0" dirty="0">
            <a:ln w="1905"/>
            <a:solidFill>
              <a:schemeClr val="tx1"/>
            </a:solidFill>
            <a:effectLst>
              <a:innerShdw blurRad="69850" dist="43180" dir="5400000">
                <a:srgbClr val="000000">
                  <a:alpha val="65000"/>
                </a:srgbClr>
              </a:innerShdw>
            </a:effectLst>
          </a:endParaRPr>
        </a:p>
      </dgm:t>
    </dgm:pt>
    <dgm:pt modelId="{DF5EF0FF-B0AC-4C7A-A449-C4D6AF8E711E}" type="parTrans" cxnId="{36D8AF40-38E2-42B7-9860-740E26739E5E}">
      <dgm:prSet/>
      <dgm:spPr/>
      <dgm:t>
        <a:bodyPr/>
        <a:lstStyle/>
        <a:p>
          <a:endParaRPr lang="en-US"/>
        </a:p>
      </dgm:t>
    </dgm:pt>
    <dgm:pt modelId="{696846CD-CD2D-45F0-890A-2D4448630178}" type="sibTrans" cxnId="{36D8AF40-38E2-42B7-9860-740E26739E5E}">
      <dgm:prSet/>
      <dgm:spPr/>
      <dgm:t>
        <a:bodyPr/>
        <a:lstStyle/>
        <a:p>
          <a:endParaRPr lang="en-US"/>
        </a:p>
      </dgm:t>
    </dgm:pt>
    <dgm:pt modelId="{B78E66F5-8414-4768-A903-64895EFAA3E4}" type="pres">
      <dgm:prSet presAssocID="{C8E46C6F-4318-4F8C-9BF1-EB0330FFDA66}" presName="Name0" presStyleCnt="0">
        <dgm:presLayoutVars>
          <dgm:chMax val="7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6D92FD3-4875-489E-8AB4-39E026264CF6}" type="pres">
      <dgm:prSet presAssocID="{C8E46C6F-4318-4F8C-9BF1-EB0330FFDA66}" presName="comp1" presStyleCnt="0"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endParaRPr lang="en-US"/>
        </a:p>
      </dgm:t>
    </dgm:pt>
    <dgm:pt modelId="{73178D92-D891-4EA1-AD1D-BB9BE4EEC3C8}" type="pres">
      <dgm:prSet presAssocID="{C8E46C6F-4318-4F8C-9BF1-EB0330FFDA66}" presName="circle1" presStyleLbl="node1" presStyleIdx="0" presStyleCnt="6"/>
      <dgm:spPr/>
      <dgm:t>
        <a:bodyPr/>
        <a:lstStyle/>
        <a:p>
          <a:endParaRPr lang="en-US"/>
        </a:p>
      </dgm:t>
    </dgm:pt>
    <dgm:pt modelId="{5C078258-98BA-4798-966F-4EDD1323DEF8}" type="pres">
      <dgm:prSet presAssocID="{C8E46C6F-4318-4F8C-9BF1-EB0330FFDA66}" presName="c1text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FFF37B-A7BB-405B-9A58-977453D4DB1B}" type="pres">
      <dgm:prSet presAssocID="{C8E46C6F-4318-4F8C-9BF1-EB0330FFDA66}" presName="comp2" presStyleCnt="0"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endParaRPr lang="en-US"/>
        </a:p>
      </dgm:t>
    </dgm:pt>
    <dgm:pt modelId="{5EBBA377-2C00-4756-B04A-70549B9F3403}" type="pres">
      <dgm:prSet presAssocID="{C8E46C6F-4318-4F8C-9BF1-EB0330FFDA66}" presName="circle2" presStyleLbl="node1" presStyleIdx="1" presStyleCnt="6"/>
      <dgm:spPr/>
      <dgm:t>
        <a:bodyPr/>
        <a:lstStyle/>
        <a:p>
          <a:endParaRPr lang="en-US"/>
        </a:p>
      </dgm:t>
    </dgm:pt>
    <dgm:pt modelId="{79C055FF-A635-4D3A-AFD1-F7DD2B97A9D5}" type="pres">
      <dgm:prSet presAssocID="{C8E46C6F-4318-4F8C-9BF1-EB0330FFDA66}" presName="c2text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25A574-D3B2-4503-9C39-7CC2E926EEDB}" type="pres">
      <dgm:prSet presAssocID="{C8E46C6F-4318-4F8C-9BF1-EB0330FFDA66}" presName="comp3" presStyleCnt="0"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endParaRPr lang="en-US"/>
        </a:p>
      </dgm:t>
    </dgm:pt>
    <dgm:pt modelId="{0F5EB3F3-B547-4144-ADB3-1D0859BB3E7E}" type="pres">
      <dgm:prSet presAssocID="{C8E46C6F-4318-4F8C-9BF1-EB0330FFDA66}" presName="circle3" presStyleLbl="node1" presStyleIdx="2" presStyleCnt="6"/>
      <dgm:spPr/>
      <dgm:t>
        <a:bodyPr/>
        <a:lstStyle/>
        <a:p>
          <a:endParaRPr lang="en-US"/>
        </a:p>
      </dgm:t>
    </dgm:pt>
    <dgm:pt modelId="{955B42D3-15A8-4909-8B08-529BB7F427E8}" type="pres">
      <dgm:prSet presAssocID="{C8E46C6F-4318-4F8C-9BF1-EB0330FFDA66}" presName="c3text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9F7B2F-F3F0-40F1-9330-FE6C5199B9FE}" type="pres">
      <dgm:prSet presAssocID="{C8E46C6F-4318-4F8C-9BF1-EB0330FFDA66}" presName="comp4" presStyleCnt="0"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endParaRPr lang="en-US"/>
        </a:p>
      </dgm:t>
    </dgm:pt>
    <dgm:pt modelId="{51E695CE-6131-49BD-824F-E17B9F7707A4}" type="pres">
      <dgm:prSet presAssocID="{C8E46C6F-4318-4F8C-9BF1-EB0330FFDA66}" presName="circle4" presStyleLbl="node1" presStyleIdx="3" presStyleCnt="6" custLinFactNeighborX="-2388" custLinFactNeighborY="1387"/>
      <dgm:spPr/>
      <dgm:t>
        <a:bodyPr/>
        <a:lstStyle/>
        <a:p>
          <a:endParaRPr lang="en-US"/>
        </a:p>
      </dgm:t>
    </dgm:pt>
    <dgm:pt modelId="{BB7DCFB5-DE89-4203-8A3B-9DC7DBDAC64F}" type="pres">
      <dgm:prSet presAssocID="{C8E46C6F-4318-4F8C-9BF1-EB0330FFDA66}" presName="c4text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35F45C-2B0D-4BA8-9078-B7EDF549C009}" type="pres">
      <dgm:prSet presAssocID="{C8E46C6F-4318-4F8C-9BF1-EB0330FFDA66}" presName="comp5" presStyleCnt="0"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endParaRPr lang="en-US"/>
        </a:p>
      </dgm:t>
    </dgm:pt>
    <dgm:pt modelId="{9FF1840C-5522-49B4-9A74-ABD51AC90E28}" type="pres">
      <dgm:prSet presAssocID="{C8E46C6F-4318-4F8C-9BF1-EB0330FFDA66}" presName="circle5" presStyleLbl="node1" presStyleIdx="4" presStyleCnt="6" custScaleX="101940" custLinFactNeighborY="-5624"/>
      <dgm:spPr/>
      <dgm:t>
        <a:bodyPr/>
        <a:lstStyle/>
        <a:p>
          <a:endParaRPr lang="en-US"/>
        </a:p>
      </dgm:t>
    </dgm:pt>
    <dgm:pt modelId="{C34CE4BE-BA65-4BA4-836A-71F37E0EA0AA}" type="pres">
      <dgm:prSet presAssocID="{C8E46C6F-4318-4F8C-9BF1-EB0330FFDA66}" presName="c5text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AE3867-E307-41EA-BC1D-C42B1B43E782}" type="pres">
      <dgm:prSet presAssocID="{C8E46C6F-4318-4F8C-9BF1-EB0330FFDA66}" presName="comp6" presStyleCnt="0"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endParaRPr lang="en-US"/>
        </a:p>
      </dgm:t>
    </dgm:pt>
    <dgm:pt modelId="{B206C13D-41CA-4A56-95FC-A4C23E023AF1}" type="pres">
      <dgm:prSet presAssocID="{C8E46C6F-4318-4F8C-9BF1-EB0330FFDA66}" presName="circle6" presStyleLbl="node1" presStyleIdx="5" presStyleCnt="6"/>
      <dgm:spPr/>
      <dgm:t>
        <a:bodyPr/>
        <a:lstStyle/>
        <a:p>
          <a:endParaRPr lang="en-US"/>
        </a:p>
      </dgm:t>
    </dgm:pt>
    <dgm:pt modelId="{7AF8B686-EE4D-4F5C-A703-E3CC04906AD8}" type="pres">
      <dgm:prSet presAssocID="{C8E46C6F-4318-4F8C-9BF1-EB0330FFDA66}" presName="c6text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4327727-8F13-4083-9FBA-459CE1AC2021}" type="presOf" srcId="{0BFEF7F3-A147-423A-BB24-6AB95E9A0722}" destId="{5EBBA377-2C00-4756-B04A-70549B9F3403}" srcOrd="0" destOrd="0" presId="urn:microsoft.com/office/officeart/2005/8/layout/venn2"/>
    <dgm:cxn modelId="{5A72A0D5-7A70-462F-A46F-18AD14FE903E}" type="presOf" srcId="{4EAC33ED-981E-408D-934A-8BE02A72DE9C}" destId="{955B42D3-15A8-4909-8B08-529BB7F427E8}" srcOrd="1" destOrd="0" presId="urn:microsoft.com/office/officeart/2005/8/layout/venn2"/>
    <dgm:cxn modelId="{2008B6A0-90EE-4E51-90C6-AB0BE505CA0A}" type="presOf" srcId="{B123FBCA-4581-4CEB-ABFC-03D560D0F15C}" destId="{5C078258-98BA-4798-966F-4EDD1323DEF8}" srcOrd="1" destOrd="0" presId="urn:microsoft.com/office/officeart/2005/8/layout/venn2"/>
    <dgm:cxn modelId="{90B2EBD1-4A5B-482F-8C2B-8567A44EF49F}" type="presOf" srcId="{1E0D4917-94C2-4B19-AF0F-D58626891390}" destId="{51E695CE-6131-49BD-824F-E17B9F7707A4}" srcOrd="0" destOrd="0" presId="urn:microsoft.com/office/officeart/2005/8/layout/venn2"/>
    <dgm:cxn modelId="{ECF0F864-ABD0-458F-9242-A94C1B261D89}" type="presOf" srcId="{BFE7BEFB-FB26-4BB1-AA75-0EE4B5803D15}" destId="{7AF8B686-EE4D-4F5C-A703-E3CC04906AD8}" srcOrd="1" destOrd="0" presId="urn:microsoft.com/office/officeart/2005/8/layout/venn2"/>
    <dgm:cxn modelId="{DD6F5537-22F5-4046-9141-A580033288FA}" type="presOf" srcId="{4EAC33ED-981E-408D-934A-8BE02A72DE9C}" destId="{0F5EB3F3-B547-4144-ADB3-1D0859BB3E7E}" srcOrd="0" destOrd="0" presId="urn:microsoft.com/office/officeart/2005/8/layout/venn2"/>
    <dgm:cxn modelId="{5CDA7EDD-A5F2-4553-B0EF-25CA6E718601}" srcId="{C8E46C6F-4318-4F8C-9BF1-EB0330FFDA66}" destId="{A797679A-7F98-4968-9C02-9BD4D3CB6A99}" srcOrd="4" destOrd="0" parTransId="{68DEE029-7D5F-4543-87A3-CA9912E10225}" sibTransId="{D00961F1-A92E-43B6-9E4E-FD7900DBDD85}"/>
    <dgm:cxn modelId="{27EA3ADE-8248-421F-BD01-379D94445039}" type="presOf" srcId="{A797679A-7F98-4968-9C02-9BD4D3CB6A99}" destId="{C34CE4BE-BA65-4BA4-836A-71F37E0EA0AA}" srcOrd="1" destOrd="0" presId="urn:microsoft.com/office/officeart/2005/8/layout/venn2"/>
    <dgm:cxn modelId="{9B4833DD-6732-4326-B3A0-5018CDF35241}" srcId="{C8E46C6F-4318-4F8C-9BF1-EB0330FFDA66}" destId="{0BFEF7F3-A147-423A-BB24-6AB95E9A0722}" srcOrd="1" destOrd="0" parTransId="{CAE94600-9CEE-435B-9E0B-00AC11B25D79}" sibTransId="{EB750A3D-9541-4624-9E49-3E50CC2325E4}"/>
    <dgm:cxn modelId="{16A19191-B64A-4A7C-8753-E2034FF21240}" srcId="{C8E46C6F-4318-4F8C-9BF1-EB0330FFDA66}" destId="{4EAC33ED-981E-408D-934A-8BE02A72DE9C}" srcOrd="2" destOrd="0" parTransId="{0FC933A1-BE77-4DEE-90BD-397492E23B00}" sibTransId="{3F5EABF1-6BCE-4376-BDCC-7F044942D024}"/>
    <dgm:cxn modelId="{9982F7B1-25B0-43FD-841D-E3106EAD6D8F}" srcId="{C8E46C6F-4318-4F8C-9BF1-EB0330FFDA66}" destId="{1E0D4917-94C2-4B19-AF0F-D58626891390}" srcOrd="3" destOrd="0" parTransId="{0B0E56CF-ED96-4755-B28C-4574F816E98A}" sibTransId="{E6AD29C1-7595-4E4B-B9CE-2071F3E8D0C6}"/>
    <dgm:cxn modelId="{0F8B269F-E48F-4760-AB85-7405F13C694F}" type="presOf" srcId="{BFE7BEFB-FB26-4BB1-AA75-0EE4B5803D15}" destId="{B206C13D-41CA-4A56-95FC-A4C23E023AF1}" srcOrd="0" destOrd="0" presId="urn:microsoft.com/office/officeart/2005/8/layout/venn2"/>
    <dgm:cxn modelId="{06E8BC1F-97E4-4BC9-B2FE-5EE44D9BFEC4}" type="presOf" srcId="{C8E46C6F-4318-4F8C-9BF1-EB0330FFDA66}" destId="{B78E66F5-8414-4768-A903-64895EFAA3E4}" srcOrd="0" destOrd="0" presId="urn:microsoft.com/office/officeart/2005/8/layout/venn2"/>
    <dgm:cxn modelId="{54E42A2B-5A37-4712-AFD5-066594608D6E}" type="presOf" srcId="{B123FBCA-4581-4CEB-ABFC-03D560D0F15C}" destId="{73178D92-D891-4EA1-AD1D-BB9BE4EEC3C8}" srcOrd="0" destOrd="0" presId="urn:microsoft.com/office/officeart/2005/8/layout/venn2"/>
    <dgm:cxn modelId="{0C13D142-07AA-4A7F-8026-C540D3DD12DE}" type="presOf" srcId="{A797679A-7F98-4968-9C02-9BD4D3CB6A99}" destId="{9FF1840C-5522-49B4-9A74-ABD51AC90E28}" srcOrd="0" destOrd="0" presId="urn:microsoft.com/office/officeart/2005/8/layout/venn2"/>
    <dgm:cxn modelId="{15BD917D-6E11-4546-8079-FABCBDB6ECD7}" srcId="{C8E46C6F-4318-4F8C-9BF1-EB0330FFDA66}" destId="{B123FBCA-4581-4CEB-ABFC-03D560D0F15C}" srcOrd="0" destOrd="0" parTransId="{316EA15A-33ED-4C61-AECC-AA809B61A994}" sibTransId="{A7423AF2-19CA-49EF-9540-208C7773E563}"/>
    <dgm:cxn modelId="{8C4F8D22-F148-4B32-8A30-5CAF7EE3A1AC}" type="presOf" srcId="{1E0D4917-94C2-4B19-AF0F-D58626891390}" destId="{BB7DCFB5-DE89-4203-8A3B-9DC7DBDAC64F}" srcOrd="1" destOrd="0" presId="urn:microsoft.com/office/officeart/2005/8/layout/venn2"/>
    <dgm:cxn modelId="{36D8AF40-38E2-42B7-9860-740E26739E5E}" srcId="{C8E46C6F-4318-4F8C-9BF1-EB0330FFDA66}" destId="{BFE7BEFB-FB26-4BB1-AA75-0EE4B5803D15}" srcOrd="5" destOrd="0" parTransId="{DF5EF0FF-B0AC-4C7A-A449-C4D6AF8E711E}" sibTransId="{696846CD-CD2D-45F0-890A-2D4448630178}"/>
    <dgm:cxn modelId="{DB8AF3F1-98EC-44CF-B4A1-27D7F8971CFA}" type="presOf" srcId="{0BFEF7F3-A147-423A-BB24-6AB95E9A0722}" destId="{79C055FF-A635-4D3A-AFD1-F7DD2B97A9D5}" srcOrd="1" destOrd="0" presId="urn:microsoft.com/office/officeart/2005/8/layout/venn2"/>
    <dgm:cxn modelId="{4D6B74C9-55D2-4D61-B5CA-11709EF6E0F2}" type="presParOf" srcId="{B78E66F5-8414-4768-A903-64895EFAA3E4}" destId="{E6D92FD3-4875-489E-8AB4-39E026264CF6}" srcOrd="0" destOrd="0" presId="urn:microsoft.com/office/officeart/2005/8/layout/venn2"/>
    <dgm:cxn modelId="{B8187634-61D5-4F11-9792-008BBA1CE78A}" type="presParOf" srcId="{E6D92FD3-4875-489E-8AB4-39E026264CF6}" destId="{73178D92-D891-4EA1-AD1D-BB9BE4EEC3C8}" srcOrd="0" destOrd="0" presId="urn:microsoft.com/office/officeart/2005/8/layout/venn2"/>
    <dgm:cxn modelId="{37BD00F4-C4B5-4ED4-A5A3-C5DA0255640D}" type="presParOf" srcId="{E6D92FD3-4875-489E-8AB4-39E026264CF6}" destId="{5C078258-98BA-4798-966F-4EDD1323DEF8}" srcOrd="1" destOrd="0" presId="urn:microsoft.com/office/officeart/2005/8/layout/venn2"/>
    <dgm:cxn modelId="{1AF51939-B589-44E3-B6C5-E7AC2E243987}" type="presParOf" srcId="{B78E66F5-8414-4768-A903-64895EFAA3E4}" destId="{8EFFF37B-A7BB-405B-9A58-977453D4DB1B}" srcOrd="1" destOrd="0" presId="urn:microsoft.com/office/officeart/2005/8/layout/venn2"/>
    <dgm:cxn modelId="{63A332ED-88FB-49E3-B4F7-C9C988DFF133}" type="presParOf" srcId="{8EFFF37B-A7BB-405B-9A58-977453D4DB1B}" destId="{5EBBA377-2C00-4756-B04A-70549B9F3403}" srcOrd="0" destOrd="0" presId="urn:microsoft.com/office/officeart/2005/8/layout/venn2"/>
    <dgm:cxn modelId="{3A264663-DF05-42B2-8280-38100A3CF2A2}" type="presParOf" srcId="{8EFFF37B-A7BB-405B-9A58-977453D4DB1B}" destId="{79C055FF-A635-4D3A-AFD1-F7DD2B97A9D5}" srcOrd="1" destOrd="0" presId="urn:microsoft.com/office/officeart/2005/8/layout/venn2"/>
    <dgm:cxn modelId="{B4871CDB-2D12-4A57-9A67-EFF57B158FDA}" type="presParOf" srcId="{B78E66F5-8414-4768-A903-64895EFAA3E4}" destId="{FB25A574-D3B2-4503-9C39-7CC2E926EEDB}" srcOrd="2" destOrd="0" presId="urn:microsoft.com/office/officeart/2005/8/layout/venn2"/>
    <dgm:cxn modelId="{D7433928-FF36-4919-B461-D308DA8DBCF5}" type="presParOf" srcId="{FB25A574-D3B2-4503-9C39-7CC2E926EEDB}" destId="{0F5EB3F3-B547-4144-ADB3-1D0859BB3E7E}" srcOrd="0" destOrd="0" presId="urn:microsoft.com/office/officeart/2005/8/layout/venn2"/>
    <dgm:cxn modelId="{44732C60-48C0-424D-91FF-0498AFF99B9E}" type="presParOf" srcId="{FB25A574-D3B2-4503-9C39-7CC2E926EEDB}" destId="{955B42D3-15A8-4909-8B08-529BB7F427E8}" srcOrd="1" destOrd="0" presId="urn:microsoft.com/office/officeart/2005/8/layout/venn2"/>
    <dgm:cxn modelId="{3C3DF4CF-BD41-403B-9BE9-E6E1E6F86559}" type="presParOf" srcId="{B78E66F5-8414-4768-A903-64895EFAA3E4}" destId="{959F7B2F-F3F0-40F1-9330-FE6C5199B9FE}" srcOrd="3" destOrd="0" presId="urn:microsoft.com/office/officeart/2005/8/layout/venn2"/>
    <dgm:cxn modelId="{CB22E07D-72A3-43BE-8FAE-F6907C204B99}" type="presParOf" srcId="{959F7B2F-F3F0-40F1-9330-FE6C5199B9FE}" destId="{51E695CE-6131-49BD-824F-E17B9F7707A4}" srcOrd="0" destOrd="0" presId="urn:microsoft.com/office/officeart/2005/8/layout/venn2"/>
    <dgm:cxn modelId="{D7A0EBB9-8BCE-496D-89E7-F949C74013A6}" type="presParOf" srcId="{959F7B2F-F3F0-40F1-9330-FE6C5199B9FE}" destId="{BB7DCFB5-DE89-4203-8A3B-9DC7DBDAC64F}" srcOrd="1" destOrd="0" presId="urn:microsoft.com/office/officeart/2005/8/layout/venn2"/>
    <dgm:cxn modelId="{909E621A-E831-432F-8C12-DD6B06116F0C}" type="presParOf" srcId="{B78E66F5-8414-4768-A903-64895EFAA3E4}" destId="{AB35F45C-2B0D-4BA8-9078-B7EDF549C009}" srcOrd="4" destOrd="0" presId="urn:microsoft.com/office/officeart/2005/8/layout/venn2"/>
    <dgm:cxn modelId="{C48C915D-3CA0-4ED1-A42C-65921F3093A9}" type="presParOf" srcId="{AB35F45C-2B0D-4BA8-9078-B7EDF549C009}" destId="{9FF1840C-5522-49B4-9A74-ABD51AC90E28}" srcOrd="0" destOrd="0" presId="urn:microsoft.com/office/officeart/2005/8/layout/venn2"/>
    <dgm:cxn modelId="{98BAABFF-C648-419F-9A67-B21192116963}" type="presParOf" srcId="{AB35F45C-2B0D-4BA8-9078-B7EDF549C009}" destId="{C34CE4BE-BA65-4BA4-836A-71F37E0EA0AA}" srcOrd="1" destOrd="0" presId="urn:microsoft.com/office/officeart/2005/8/layout/venn2"/>
    <dgm:cxn modelId="{A78D38E7-1383-460E-8C2C-76EF5CDFD9CC}" type="presParOf" srcId="{B78E66F5-8414-4768-A903-64895EFAA3E4}" destId="{C7AE3867-E307-41EA-BC1D-C42B1B43E782}" srcOrd="5" destOrd="0" presId="urn:microsoft.com/office/officeart/2005/8/layout/venn2"/>
    <dgm:cxn modelId="{C83E4F69-D04F-4A52-B24F-22945C8AE669}" type="presParOf" srcId="{C7AE3867-E307-41EA-BC1D-C42B1B43E782}" destId="{B206C13D-41CA-4A56-95FC-A4C23E023AF1}" srcOrd="0" destOrd="0" presId="urn:microsoft.com/office/officeart/2005/8/layout/venn2"/>
    <dgm:cxn modelId="{6B2A5400-1330-466F-9FCE-2071B60F6C5E}" type="presParOf" srcId="{C7AE3867-E307-41EA-BC1D-C42B1B43E782}" destId="{7AF8B686-EE4D-4F5C-A703-E3CC04906AD8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9D53DCE-D6F1-4FE3-B4CE-C55D50E2D5D0}" type="doc">
      <dgm:prSet loTypeId="urn:microsoft.com/office/officeart/2005/8/layout/pyramid1" loCatId="pyramid" qsTypeId="urn:microsoft.com/office/officeart/2005/8/quickstyle/simple1" qsCatId="simple" csTypeId="urn:microsoft.com/office/officeart/2005/8/colors/accent1_1" csCatId="accent1" phldr="1"/>
      <dgm:spPr/>
    </dgm:pt>
    <dgm:pt modelId="{9B4EE125-F818-4B51-8197-127080DD85DA}">
      <dgm:prSet phldrT="[Text]" custT="1"/>
      <dgm:spPr/>
      <dgm:t>
        <a:bodyPr/>
        <a:lstStyle/>
        <a:p>
          <a:endParaRPr lang="en-US" sz="1800" dirty="0" smtClean="0">
            <a:latin typeface="Times New Roman" pitchFamily="18" charset="0"/>
            <a:cs typeface="Times New Roman" pitchFamily="18" charset="0"/>
          </a:endParaRPr>
        </a:p>
        <a:p>
          <a:endParaRPr lang="en-US" sz="1800" dirty="0" smtClean="0">
            <a:latin typeface="Times New Roman" pitchFamily="18" charset="0"/>
            <a:cs typeface="Times New Roman" pitchFamily="18" charset="0"/>
          </a:endParaRPr>
        </a:p>
        <a:p>
          <a:r>
            <a:rPr lang="en-US" sz="24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Zero</a:t>
          </a:r>
        </a:p>
      </dgm:t>
    </dgm:pt>
    <dgm:pt modelId="{E19533E4-035B-4EF6-B093-CCD8BBB2E6B7}" type="parTrans" cxnId="{F4AC250C-8FAF-43E2-BF65-5239B3F5C71E}">
      <dgm:prSet/>
      <dgm:spPr/>
      <dgm:t>
        <a:bodyPr/>
        <a:lstStyle/>
        <a:p>
          <a:endParaRPr lang="en-US"/>
        </a:p>
      </dgm:t>
    </dgm:pt>
    <dgm:pt modelId="{FB2494CB-C357-4510-B6C9-8EF6E4452C38}" type="sibTrans" cxnId="{F4AC250C-8FAF-43E2-BF65-5239B3F5C71E}">
      <dgm:prSet/>
      <dgm:spPr/>
      <dgm:t>
        <a:bodyPr/>
        <a:lstStyle/>
        <a:p>
          <a:endParaRPr lang="en-US"/>
        </a:p>
      </dgm:t>
    </dgm:pt>
    <dgm:pt modelId="{9000807F-7418-4738-9762-2DD4FC47F1AD}">
      <dgm:prSet phldrT="[Text]" custT="1"/>
      <dgm:spPr/>
      <dgm:t>
        <a:bodyPr/>
        <a:lstStyle/>
        <a:p>
          <a:r>
            <a:rPr lang="en-US" sz="24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Zero</a:t>
          </a:r>
        </a:p>
      </dgm:t>
    </dgm:pt>
    <dgm:pt modelId="{C64CED4C-E6AE-4673-A1EE-251737B3DEA8}" type="parTrans" cxnId="{37633461-A3AF-4E84-8FF0-35E80E6AF2BA}">
      <dgm:prSet/>
      <dgm:spPr/>
      <dgm:t>
        <a:bodyPr/>
        <a:lstStyle/>
        <a:p>
          <a:endParaRPr lang="en-US"/>
        </a:p>
      </dgm:t>
    </dgm:pt>
    <dgm:pt modelId="{C360DED7-9F9F-4EFE-B9C9-FBE47899D206}" type="sibTrans" cxnId="{37633461-A3AF-4E84-8FF0-35E80E6AF2BA}">
      <dgm:prSet/>
      <dgm:spPr/>
      <dgm:t>
        <a:bodyPr/>
        <a:lstStyle/>
        <a:p>
          <a:endParaRPr lang="en-US"/>
        </a:p>
      </dgm:t>
    </dgm:pt>
    <dgm:pt modelId="{DA8AFCE0-36DA-43D0-93FA-A0BD83EB6E67}">
      <dgm:prSet phldrT="[Text]" custT="1"/>
      <dgm:spPr/>
      <dgm:t>
        <a:bodyPr/>
        <a:lstStyle/>
        <a:p>
          <a:r>
            <a:rPr lang="en-US" sz="24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7 </a:t>
          </a:r>
          <a:r>
            <a:rPr lang="en-US" sz="14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(LOPC with minor consequences)</a:t>
          </a:r>
        </a:p>
        <a:p>
          <a:r>
            <a:rPr lang="en-US" sz="24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33</a:t>
          </a:r>
          <a:r>
            <a:rPr lang="en-US" sz="14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 (Process upsets mostly resulted in process unit trip / shutdown with minor losses in production for average period of 1 hour per event) </a:t>
          </a:r>
        </a:p>
      </dgm:t>
    </dgm:pt>
    <dgm:pt modelId="{E2759BF8-D20E-4D04-80EF-BFAC8AF55495}" type="parTrans" cxnId="{CAA168A9-3C4D-4A63-8BB9-D85B59D7ADE5}">
      <dgm:prSet/>
      <dgm:spPr/>
      <dgm:t>
        <a:bodyPr/>
        <a:lstStyle/>
        <a:p>
          <a:endParaRPr lang="en-US"/>
        </a:p>
      </dgm:t>
    </dgm:pt>
    <dgm:pt modelId="{E879FD08-9EEA-4E40-8C30-F47EAFEEE677}" type="sibTrans" cxnId="{CAA168A9-3C4D-4A63-8BB9-D85B59D7ADE5}">
      <dgm:prSet/>
      <dgm:spPr/>
      <dgm:t>
        <a:bodyPr/>
        <a:lstStyle/>
        <a:p>
          <a:endParaRPr lang="en-US"/>
        </a:p>
      </dgm:t>
    </dgm:pt>
    <dgm:pt modelId="{4AFFD106-467D-4015-B04D-A27E1672F9B7}" type="pres">
      <dgm:prSet presAssocID="{19D53DCE-D6F1-4FE3-B4CE-C55D50E2D5D0}" presName="Name0" presStyleCnt="0">
        <dgm:presLayoutVars>
          <dgm:dir/>
          <dgm:animLvl val="lvl"/>
          <dgm:resizeHandles val="exact"/>
        </dgm:presLayoutVars>
      </dgm:prSet>
      <dgm:spPr/>
    </dgm:pt>
    <dgm:pt modelId="{002FCE27-2594-42CF-B74F-A66B7A849721}" type="pres">
      <dgm:prSet presAssocID="{9B4EE125-F818-4B51-8197-127080DD85DA}" presName="Name8" presStyleCnt="0"/>
      <dgm:spPr/>
    </dgm:pt>
    <dgm:pt modelId="{B3B05193-6C3B-4B87-A833-D0A8C294393A}" type="pres">
      <dgm:prSet presAssocID="{9B4EE125-F818-4B51-8197-127080DD85DA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01E70F-AC19-4F1D-94D2-9D81A38D9E4F}" type="pres">
      <dgm:prSet presAssocID="{9B4EE125-F818-4B51-8197-127080DD85D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71B51-2B6B-43AC-A000-819A32843CA4}" type="pres">
      <dgm:prSet presAssocID="{9000807F-7418-4738-9762-2DD4FC47F1AD}" presName="Name8" presStyleCnt="0"/>
      <dgm:spPr/>
    </dgm:pt>
    <dgm:pt modelId="{519CB7DA-F1D7-45A4-A15C-3D99090767D7}" type="pres">
      <dgm:prSet presAssocID="{9000807F-7418-4738-9762-2DD4FC47F1AD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8FE0F5-BF48-43BE-91A4-2CA42D8BD0CB}" type="pres">
      <dgm:prSet presAssocID="{9000807F-7418-4738-9762-2DD4FC47F1AD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4319F4-3E76-47E5-89CB-56CD9954343B}" type="pres">
      <dgm:prSet presAssocID="{DA8AFCE0-36DA-43D0-93FA-A0BD83EB6E67}" presName="Name8" presStyleCnt="0"/>
      <dgm:spPr/>
    </dgm:pt>
    <dgm:pt modelId="{F76C65DE-3135-4A97-BF6B-796F48D7EF58}" type="pres">
      <dgm:prSet presAssocID="{DA8AFCE0-36DA-43D0-93FA-A0BD83EB6E67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840E5E-C1F6-4131-9379-6EED5DC44041}" type="pres">
      <dgm:prSet presAssocID="{DA8AFCE0-36DA-43D0-93FA-A0BD83EB6E6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A5B1F4-7B46-4BCC-9136-FAA673CBCA90}" type="presOf" srcId="{9B4EE125-F818-4B51-8197-127080DD85DA}" destId="{B3B05193-6C3B-4B87-A833-D0A8C294393A}" srcOrd="0" destOrd="0" presId="urn:microsoft.com/office/officeart/2005/8/layout/pyramid1"/>
    <dgm:cxn modelId="{191607AD-FEA9-4183-8069-507F576CB957}" type="presOf" srcId="{9000807F-7418-4738-9762-2DD4FC47F1AD}" destId="{058FE0F5-BF48-43BE-91A4-2CA42D8BD0CB}" srcOrd="1" destOrd="0" presId="urn:microsoft.com/office/officeart/2005/8/layout/pyramid1"/>
    <dgm:cxn modelId="{B7E44E71-6494-49F4-9F3D-78EEABB94A3F}" type="presOf" srcId="{9B4EE125-F818-4B51-8197-127080DD85DA}" destId="{7101E70F-AC19-4F1D-94D2-9D81A38D9E4F}" srcOrd="1" destOrd="0" presId="urn:microsoft.com/office/officeart/2005/8/layout/pyramid1"/>
    <dgm:cxn modelId="{F4AC250C-8FAF-43E2-BF65-5239B3F5C71E}" srcId="{19D53DCE-D6F1-4FE3-B4CE-C55D50E2D5D0}" destId="{9B4EE125-F818-4B51-8197-127080DD85DA}" srcOrd="0" destOrd="0" parTransId="{E19533E4-035B-4EF6-B093-CCD8BBB2E6B7}" sibTransId="{FB2494CB-C357-4510-B6C9-8EF6E4452C38}"/>
    <dgm:cxn modelId="{BF90566E-243E-4450-BDF6-F6D969C5CDD7}" type="presOf" srcId="{DA8AFCE0-36DA-43D0-93FA-A0BD83EB6E67}" destId="{E3840E5E-C1F6-4131-9379-6EED5DC44041}" srcOrd="1" destOrd="0" presId="urn:microsoft.com/office/officeart/2005/8/layout/pyramid1"/>
    <dgm:cxn modelId="{CAA168A9-3C4D-4A63-8BB9-D85B59D7ADE5}" srcId="{19D53DCE-D6F1-4FE3-B4CE-C55D50E2D5D0}" destId="{DA8AFCE0-36DA-43D0-93FA-A0BD83EB6E67}" srcOrd="2" destOrd="0" parTransId="{E2759BF8-D20E-4D04-80EF-BFAC8AF55495}" sibTransId="{E879FD08-9EEA-4E40-8C30-F47EAFEEE677}"/>
    <dgm:cxn modelId="{EBABE177-4C19-4972-96B5-D51E7B044025}" type="presOf" srcId="{19D53DCE-D6F1-4FE3-B4CE-C55D50E2D5D0}" destId="{4AFFD106-467D-4015-B04D-A27E1672F9B7}" srcOrd="0" destOrd="0" presId="urn:microsoft.com/office/officeart/2005/8/layout/pyramid1"/>
    <dgm:cxn modelId="{FC03A6FD-D908-4BDE-8835-69322147F7DD}" type="presOf" srcId="{DA8AFCE0-36DA-43D0-93FA-A0BD83EB6E67}" destId="{F76C65DE-3135-4A97-BF6B-796F48D7EF58}" srcOrd="0" destOrd="0" presId="urn:microsoft.com/office/officeart/2005/8/layout/pyramid1"/>
    <dgm:cxn modelId="{37633461-A3AF-4E84-8FF0-35E80E6AF2BA}" srcId="{19D53DCE-D6F1-4FE3-B4CE-C55D50E2D5D0}" destId="{9000807F-7418-4738-9762-2DD4FC47F1AD}" srcOrd="1" destOrd="0" parTransId="{C64CED4C-E6AE-4673-A1EE-251737B3DEA8}" sibTransId="{C360DED7-9F9F-4EFE-B9C9-FBE47899D206}"/>
    <dgm:cxn modelId="{1E4264AD-CF96-4001-A72A-8E29FBB46938}" type="presOf" srcId="{9000807F-7418-4738-9762-2DD4FC47F1AD}" destId="{519CB7DA-F1D7-45A4-A15C-3D99090767D7}" srcOrd="0" destOrd="0" presId="urn:microsoft.com/office/officeart/2005/8/layout/pyramid1"/>
    <dgm:cxn modelId="{C0D77C07-5531-4C91-AE34-1C524A48161D}" type="presParOf" srcId="{4AFFD106-467D-4015-B04D-A27E1672F9B7}" destId="{002FCE27-2594-42CF-B74F-A66B7A849721}" srcOrd="0" destOrd="0" presId="urn:microsoft.com/office/officeart/2005/8/layout/pyramid1"/>
    <dgm:cxn modelId="{819D6EA2-9C39-4339-B2EC-916007ACC750}" type="presParOf" srcId="{002FCE27-2594-42CF-B74F-A66B7A849721}" destId="{B3B05193-6C3B-4B87-A833-D0A8C294393A}" srcOrd="0" destOrd="0" presId="urn:microsoft.com/office/officeart/2005/8/layout/pyramid1"/>
    <dgm:cxn modelId="{E33B7BCB-7F0D-4FB7-913B-CDD0BEC772E0}" type="presParOf" srcId="{002FCE27-2594-42CF-B74F-A66B7A849721}" destId="{7101E70F-AC19-4F1D-94D2-9D81A38D9E4F}" srcOrd="1" destOrd="0" presId="urn:microsoft.com/office/officeart/2005/8/layout/pyramid1"/>
    <dgm:cxn modelId="{CBCF21FC-B0AB-48ED-8CE5-F5965E9AEF9A}" type="presParOf" srcId="{4AFFD106-467D-4015-B04D-A27E1672F9B7}" destId="{AB571B51-2B6B-43AC-A000-819A32843CA4}" srcOrd="1" destOrd="0" presId="urn:microsoft.com/office/officeart/2005/8/layout/pyramid1"/>
    <dgm:cxn modelId="{28EF25A5-9E35-4E6F-8DE6-F0D7EB9FBB83}" type="presParOf" srcId="{AB571B51-2B6B-43AC-A000-819A32843CA4}" destId="{519CB7DA-F1D7-45A4-A15C-3D99090767D7}" srcOrd="0" destOrd="0" presId="urn:microsoft.com/office/officeart/2005/8/layout/pyramid1"/>
    <dgm:cxn modelId="{DF06695F-0611-4A5C-AB2D-B62901ED9A30}" type="presParOf" srcId="{AB571B51-2B6B-43AC-A000-819A32843CA4}" destId="{058FE0F5-BF48-43BE-91A4-2CA42D8BD0CB}" srcOrd="1" destOrd="0" presId="urn:microsoft.com/office/officeart/2005/8/layout/pyramid1"/>
    <dgm:cxn modelId="{96DB8438-CBF7-416E-8C8B-CEA0466CA080}" type="presParOf" srcId="{4AFFD106-467D-4015-B04D-A27E1672F9B7}" destId="{FD4319F4-3E76-47E5-89CB-56CD9954343B}" srcOrd="2" destOrd="0" presId="urn:microsoft.com/office/officeart/2005/8/layout/pyramid1"/>
    <dgm:cxn modelId="{A8539C6F-397B-4A79-B2C7-1FFD6DC3D73B}" type="presParOf" srcId="{FD4319F4-3E76-47E5-89CB-56CD9954343B}" destId="{F76C65DE-3135-4A97-BF6B-796F48D7EF58}" srcOrd="0" destOrd="0" presId="urn:microsoft.com/office/officeart/2005/8/layout/pyramid1"/>
    <dgm:cxn modelId="{8FCFD8ED-77C9-46D8-85C5-C44F92609504}" type="presParOf" srcId="{FD4319F4-3E76-47E5-89CB-56CD9954343B}" destId="{E3840E5E-C1F6-4131-9379-6EED5DC44041}" srcOrd="1" destOrd="0" presId="urn:microsoft.com/office/officeart/2005/8/layout/pyramid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4F5FFD1-7CCA-4A0D-B0BE-BBA637D98B20}" type="doc">
      <dgm:prSet loTypeId="urn:microsoft.com/office/officeart/2005/8/layout/funnel1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8D64DF1-1C36-452B-AACB-CEF71018F3A8}">
      <dgm:prSet phldrT="[Text]" custT="1"/>
      <dgm:spPr>
        <a:solidFill>
          <a:srgbClr val="002A7E">
            <a:alpha val="73000"/>
          </a:srgbClr>
        </a:solidFill>
      </dgm:spPr>
      <dgm:t>
        <a:bodyPr/>
        <a:lstStyle/>
        <a:p>
          <a:r>
            <a:rPr lang="en-US" sz="1100" b="1" dirty="0" smtClean="0">
              <a:solidFill>
                <a:schemeClr val="bg1"/>
              </a:solidFill>
              <a:latin typeface="+mn-lt"/>
              <a:cs typeface="+mj-cs"/>
            </a:rPr>
            <a:t> 34 tankers TRAFIGURA</a:t>
          </a:r>
        </a:p>
      </dgm:t>
    </dgm:pt>
    <dgm:pt modelId="{4CB27AEE-C4B5-4617-A6D5-E894C95FD223}" type="parTrans" cxnId="{357014FF-4622-413D-8E95-6BCB0E749887}">
      <dgm:prSet/>
      <dgm:spPr/>
      <dgm:t>
        <a:bodyPr/>
        <a:lstStyle/>
        <a:p>
          <a:endParaRPr lang="en-US"/>
        </a:p>
      </dgm:t>
    </dgm:pt>
    <dgm:pt modelId="{BDDFBE9A-D471-49D8-B043-8ACEEE93A914}" type="sibTrans" cxnId="{357014FF-4622-413D-8E95-6BCB0E749887}">
      <dgm:prSet/>
      <dgm:spPr/>
      <dgm:t>
        <a:bodyPr/>
        <a:lstStyle/>
        <a:p>
          <a:endParaRPr lang="en-US"/>
        </a:p>
      </dgm:t>
    </dgm:pt>
    <dgm:pt modelId="{0F83BBD0-1E75-4D52-9602-8EC2CBA53ADF}">
      <dgm:prSet phldrT="[Text]" custT="1"/>
      <dgm:spPr>
        <a:solidFill>
          <a:srgbClr val="740000"/>
        </a:solidFill>
      </dgm:spPr>
      <dgm:t>
        <a:bodyPr/>
        <a:lstStyle/>
        <a:p>
          <a:r>
            <a:rPr lang="en-US" sz="1100" b="1" dirty="0" smtClean="0"/>
            <a:t>26 tankers LITASCO</a:t>
          </a:r>
          <a:endParaRPr lang="en-US" sz="1100" b="1" dirty="0"/>
        </a:p>
      </dgm:t>
    </dgm:pt>
    <dgm:pt modelId="{90A3FE31-CE97-4E6F-8210-50C618DEBDDA}" type="parTrans" cxnId="{812F5EB0-8D1B-4E0B-96CF-E9252B8D9F76}">
      <dgm:prSet/>
      <dgm:spPr/>
      <dgm:t>
        <a:bodyPr/>
        <a:lstStyle/>
        <a:p>
          <a:endParaRPr lang="en-US"/>
        </a:p>
      </dgm:t>
    </dgm:pt>
    <dgm:pt modelId="{DB5F8505-E25C-485B-AEB8-3F9E75048B8E}" type="sibTrans" cxnId="{812F5EB0-8D1B-4E0B-96CF-E9252B8D9F76}">
      <dgm:prSet/>
      <dgm:spPr/>
      <dgm:t>
        <a:bodyPr/>
        <a:lstStyle/>
        <a:p>
          <a:endParaRPr lang="en-US"/>
        </a:p>
      </dgm:t>
    </dgm:pt>
    <dgm:pt modelId="{D560592C-C923-4413-9F04-91D154DC5069}">
      <dgm:prSet phldrT="[Text]" custT="1"/>
      <dgm:spPr/>
      <dgm:t>
        <a:bodyPr/>
        <a:lstStyle/>
        <a:p>
          <a:r>
            <a:rPr lang="en-US" sz="1600" b="1" dirty="0" smtClean="0"/>
            <a:t>Total No. of tankers = </a:t>
          </a:r>
          <a:r>
            <a:rPr lang="en-US" sz="1600" b="1" dirty="0" smtClean="0">
              <a:solidFill>
                <a:srgbClr val="C00000"/>
              </a:solidFill>
            </a:rPr>
            <a:t>69</a:t>
          </a:r>
          <a:r>
            <a:rPr lang="en-US" sz="1600" b="1" dirty="0" smtClean="0"/>
            <a:t> tankers</a:t>
          </a:r>
          <a:endParaRPr lang="en-US" sz="1600" b="1" dirty="0"/>
        </a:p>
      </dgm:t>
    </dgm:pt>
    <dgm:pt modelId="{BDA5AE3A-B1BA-4663-A75C-B24BDC8269D4}" type="parTrans" cxnId="{10D31AD8-6CC7-435F-B39D-5C1FC9EA43F9}">
      <dgm:prSet/>
      <dgm:spPr/>
      <dgm:t>
        <a:bodyPr/>
        <a:lstStyle/>
        <a:p>
          <a:endParaRPr lang="en-US"/>
        </a:p>
      </dgm:t>
    </dgm:pt>
    <dgm:pt modelId="{38593397-6045-4968-8CB5-713786521FB3}" type="sibTrans" cxnId="{10D31AD8-6CC7-435F-B39D-5C1FC9EA43F9}">
      <dgm:prSet/>
      <dgm:spPr/>
      <dgm:t>
        <a:bodyPr/>
        <a:lstStyle/>
        <a:p>
          <a:endParaRPr lang="en-US"/>
        </a:p>
      </dgm:t>
    </dgm:pt>
    <dgm:pt modelId="{BB935303-5916-4B42-8CBE-985D8A7BA3F7}">
      <dgm:prSet phldrT="[Text]" custT="1"/>
      <dgm:spPr>
        <a:solidFill>
          <a:srgbClr val="9A9600"/>
        </a:solidFill>
      </dgm:spPr>
      <dgm:t>
        <a:bodyPr/>
        <a:lstStyle/>
        <a:p>
          <a:r>
            <a:rPr lang="en-US" sz="1100" b="1" dirty="0" smtClean="0">
              <a:solidFill>
                <a:schemeClr val="bg1"/>
              </a:solidFill>
              <a:latin typeface="+mn-lt"/>
              <a:cs typeface="+mj-cs"/>
            </a:rPr>
            <a:t>9  Spot cargoes </a:t>
          </a:r>
          <a:endParaRPr lang="en-US" sz="1100" b="1" dirty="0">
            <a:solidFill>
              <a:schemeClr val="bg1"/>
            </a:solidFill>
            <a:latin typeface="+mn-lt"/>
            <a:cs typeface="+mj-cs"/>
          </a:endParaRPr>
        </a:p>
      </dgm:t>
    </dgm:pt>
    <dgm:pt modelId="{5EF82487-D02E-468F-9D9E-28A1867CE4E0}" type="sibTrans" cxnId="{6A91B8E3-ACB5-4FD1-89D8-349A12F230E7}">
      <dgm:prSet/>
      <dgm:spPr/>
      <dgm:t>
        <a:bodyPr/>
        <a:lstStyle/>
        <a:p>
          <a:endParaRPr lang="en-US"/>
        </a:p>
      </dgm:t>
    </dgm:pt>
    <dgm:pt modelId="{F6B0F564-B42E-4479-A2B5-531D721AAC28}" type="parTrans" cxnId="{6A91B8E3-ACB5-4FD1-89D8-349A12F230E7}">
      <dgm:prSet/>
      <dgm:spPr/>
      <dgm:t>
        <a:bodyPr/>
        <a:lstStyle/>
        <a:p>
          <a:endParaRPr lang="en-US"/>
        </a:p>
      </dgm:t>
    </dgm:pt>
    <dgm:pt modelId="{4E555451-AD24-427F-8103-D3225D3C3446}" type="pres">
      <dgm:prSet presAssocID="{64F5FFD1-7CCA-4A0D-B0BE-BBA637D98B20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A6B9371-134E-4425-80CD-2B8EC86BB5DC}" type="pres">
      <dgm:prSet presAssocID="{64F5FFD1-7CCA-4A0D-B0BE-BBA637D98B20}" presName="ellipse" presStyleLbl="trBgShp" presStyleIdx="0" presStyleCnt="1"/>
      <dgm:spPr/>
    </dgm:pt>
    <dgm:pt modelId="{8475F9F9-F361-407A-91F1-893BE5DC963A}" type="pres">
      <dgm:prSet presAssocID="{64F5FFD1-7CCA-4A0D-B0BE-BBA637D98B20}" presName="arrow1" presStyleLbl="fgShp" presStyleIdx="0" presStyleCnt="1" custScaleY="170876" custLinFactNeighborX="6893" custLinFactNeighborY="50259"/>
      <dgm:spPr>
        <a:solidFill>
          <a:schemeClr val="accent4">
            <a:lumMod val="75000"/>
            <a:lumOff val="25000"/>
          </a:schemeClr>
        </a:solidFill>
      </dgm:spPr>
    </dgm:pt>
    <dgm:pt modelId="{6F81A2F3-EB65-47A9-8C48-920ADA787E68}" type="pres">
      <dgm:prSet presAssocID="{64F5FFD1-7CCA-4A0D-B0BE-BBA637D98B20}" presName="rectangle" presStyleLbl="revTx" presStyleIdx="0" presStyleCnt="1" custScaleX="144479" custLinFactNeighborX="7659" custLinFactNeighborY="625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990517-737E-4EFD-8DC2-523369D7ED3C}" type="pres">
      <dgm:prSet presAssocID="{BB935303-5916-4B42-8CBE-985D8A7BA3F7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7021AA-811C-42D0-8B50-161F40855C34}" type="pres">
      <dgm:prSet presAssocID="{0F83BBD0-1E75-4D52-9602-8EC2CBA53ADF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D07B2F-4D6E-4F04-9237-7595932B84FC}" type="pres">
      <dgm:prSet presAssocID="{D560592C-C923-4413-9F04-91D154DC5069}" presName="item3" presStyleLbl="node1" presStyleIdx="2" presStyleCnt="3" custScaleX="134522" custScaleY="1168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FD78FD-A218-4B06-A1E8-6A3DB7BEBDAD}" type="pres">
      <dgm:prSet presAssocID="{64F5FFD1-7CCA-4A0D-B0BE-BBA637D98B20}" presName="funnel" presStyleLbl="trAlignAcc1" presStyleIdx="0" presStyleCnt="1" custLinFactNeighborX="410" custLinFactNeighborY="-2564"/>
      <dgm:spPr>
        <a:ln w="19050">
          <a:solidFill>
            <a:srgbClr val="76B531"/>
          </a:solidFill>
        </a:ln>
      </dgm:spPr>
    </dgm:pt>
  </dgm:ptLst>
  <dgm:cxnLst>
    <dgm:cxn modelId="{C37E6083-57BD-4A93-B01B-0327382C5059}" type="presOf" srcId="{78D64DF1-1C36-452B-AACB-CEF71018F3A8}" destId="{1AD07B2F-4D6E-4F04-9237-7595932B84FC}" srcOrd="0" destOrd="0" presId="urn:microsoft.com/office/officeart/2005/8/layout/funnel1"/>
    <dgm:cxn modelId="{812F5EB0-8D1B-4E0B-96CF-E9252B8D9F76}" srcId="{64F5FFD1-7CCA-4A0D-B0BE-BBA637D98B20}" destId="{0F83BBD0-1E75-4D52-9602-8EC2CBA53ADF}" srcOrd="2" destOrd="0" parTransId="{90A3FE31-CE97-4E6F-8210-50C618DEBDDA}" sibTransId="{DB5F8505-E25C-485B-AEB8-3F9E75048B8E}"/>
    <dgm:cxn modelId="{E14949F5-177B-4447-ADFC-5A2F797A37DE}" type="presOf" srcId="{D560592C-C923-4413-9F04-91D154DC5069}" destId="{6F81A2F3-EB65-47A9-8C48-920ADA787E68}" srcOrd="0" destOrd="0" presId="urn:microsoft.com/office/officeart/2005/8/layout/funnel1"/>
    <dgm:cxn modelId="{10D31AD8-6CC7-435F-B39D-5C1FC9EA43F9}" srcId="{64F5FFD1-7CCA-4A0D-B0BE-BBA637D98B20}" destId="{D560592C-C923-4413-9F04-91D154DC5069}" srcOrd="3" destOrd="0" parTransId="{BDA5AE3A-B1BA-4663-A75C-B24BDC8269D4}" sibTransId="{38593397-6045-4968-8CB5-713786521FB3}"/>
    <dgm:cxn modelId="{6A91B8E3-ACB5-4FD1-89D8-349A12F230E7}" srcId="{64F5FFD1-7CCA-4A0D-B0BE-BBA637D98B20}" destId="{BB935303-5916-4B42-8CBE-985D8A7BA3F7}" srcOrd="1" destOrd="0" parTransId="{F6B0F564-B42E-4479-A2B5-531D721AAC28}" sibTransId="{5EF82487-D02E-468F-9D9E-28A1867CE4E0}"/>
    <dgm:cxn modelId="{357014FF-4622-413D-8E95-6BCB0E749887}" srcId="{64F5FFD1-7CCA-4A0D-B0BE-BBA637D98B20}" destId="{78D64DF1-1C36-452B-AACB-CEF71018F3A8}" srcOrd="0" destOrd="0" parTransId="{4CB27AEE-C4B5-4617-A6D5-E894C95FD223}" sibTransId="{BDDFBE9A-D471-49D8-B043-8ACEEE93A914}"/>
    <dgm:cxn modelId="{67A658EB-D1BA-4E85-8CEF-CEC734285A77}" type="presOf" srcId="{BB935303-5916-4B42-8CBE-985D8A7BA3F7}" destId="{907021AA-811C-42D0-8B50-161F40855C34}" srcOrd="0" destOrd="0" presId="urn:microsoft.com/office/officeart/2005/8/layout/funnel1"/>
    <dgm:cxn modelId="{BCB19285-F267-4723-AF81-014522AE537C}" type="presOf" srcId="{0F83BBD0-1E75-4D52-9602-8EC2CBA53ADF}" destId="{C1990517-737E-4EFD-8DC2-523369D7ED3C}" srcOrd="0" destOrd="0" presId="urn:microsoft.com/office/officeart/2005/8/layout/funnel1"/>
    <dgm:cxn modelId="{DA205513-777D-4484-A627-6CA741106019}" type="presOf" srcId="{64F5FFD1-7CCA-4A0D-B0BE-BBA637D98B20}" destId="{4E555451-AD24-427F-8103-D3225D3C3446}" srcOrd="0" destOrd="0" presId="urn:microsoft.com/office/officeart/2005/8/layout/funnel1"/>
    <dgm:cxn modelId="{D03FAE71-884F-4C60-8B69-95814B851DD4}" type="presParOf" srcId="{4E555451-AD24-427F-8103-D3225D3C3446}" destId="{9A6B9371-134E-4425-80CD-2B8EC86BB5DC}" srcOrd="0" destOrd="0" presId="urn:microsoft.com/office/officeart/2005/8/layout/funnel1"/>
    <dgm:cxn modelId="{1AB6B593-1C4A-416F-8915-B8909780088D}" type="presParOf" srcId="{4E555451-AD24-427F-8103-D3225D3C3446}" destId="{8475F9F9-F361-407A-91F1-893BE5DC963A}" srcOrd="1" destOrd="0" presId="urn:microsoft.com/office/officeart/2005/8/layout/funnel1"/>
    <dgm:cxn modelId="{FD992091-05B1-4892-A554-A2C8A2D390D3}" type="presParOf" srcId="{4E555451-AD24-427F-8103-D3225D3C3446}" destId="{6F81A2F3-EB65-47A9-8C48-920ADA787E68}" srcOrd="2" destOrd="0" presId="urn:microsoft.com/office/officeart/2005/8/layout/funnel1"/>
    <dgm:cxn modelId="{8A5E9CC8-7325-42B9-B87B-9EB07ADB3125}" type="presParOf" srcId="{4E555451-AD24-427F-8103-D3225D3C3446}" destId="{C1990517-737E-4EFD-8DC2-523369D7ED3C}" srcOrd="3" destOrd="0" presId="urn:microsoft.com/office/officeart/2005/8/layout/funnel1"/>
    <dgm:cxn modelId="{E956D6B3-FF5A-4EBE-9656-4A240EDA2876}" type="presParOf" srcId="{4E555451-AD24-427F-8103-D3225D3C3446}" destId="{907021AA-811C-42D0-8B50-161F40855C34}" srcOrd="4" destOrd="0" presId="urn:microsoft.com/office/officeart/2005/8/layout/funnel1"/>
    <dgm:cxn modelId="{6C6E8342-7B24-4F3A-8871-00C5B34AE6C0}" type="presParOf" srcId="{4E555451-AD24-427F-8103-D3225D3C3446}" destId="{1AD07B2F-4D6E-4F04-9237-7595932B84FC}" srcOrd="5" destOrd="0" presId="urn:microsoft.com/office/officeart/2005/8/layout/funnel1"/>
    <dgm:cxn modelId="{F6CCD445-509A-429E-99AA-1ADCD2605B62}" type="presParOf" srcId="{4E555451-AD24-427F-8103-D3225D3C3446}" destId="{9CFD78FD-A218-4B06-A1E8-6A3DB7BEBDAD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9447C96-A07D-44B3-BE3F-15165CC112D1}" type="doc">
      <dgm:prSet loTypeId="urn:microsoft.com/office/officeart/2005/8/layout/hChevron3" loCatId="process" qsTypeId="urn:microsoft.com/office/officeart/2005/8/quickstyle/simple1" qsCatId="simple" csTypeId="urn:microsoft.com/office/officeart/2005/8/colors/colorful2" csCatId="colorful" phldr="1"/>
      <dgm:spPr>
        <a:scene3d>
          <a:camera prst="orthographicFront">
            <a:rot lat="0" lon="0" rev="0"/>
          </a:camera>
          <a:lightRig rig="soft" dir="t">
            <a:rot lat="0" lon="0" rev="0"/>
          </a:lightRig>
        </a:scene3d>
      </dgm:spPr>
    </dgm:pt>
    <dgm:pt modelId="{1FF128C0-B25F-48FA-90E5-603E76FD2A01}">
      <dgm:prSet phldrT="[Text]" custT="1"/>
      <dgm:spPr>
        <a:solidFill>
          <a:srgbClr val="002A7E"/>
        </a:solid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r>
            <a:rPr lang="en-US" sz="1300" b="1" dirty="0" smtClean="0"/>
            <a:t>sontrach-218 $</a:t>
          </a:r>
          <a:endParaRPr lang="en-US" sz="1300" b="1" dirty="0"/>
        </a:p>
      </dgm:t>
    </dgm:pt>
    <dgm:pt modelId="{1C2159B8-EBEA-4F04-9CD5-FA15AE88F2C0}" type="parTrans" cxnId="{8F65FEB5-2E1C-4EF1-9133-B8246F3C52D6}">
      <dgm:prSet/>
      <dgm:spPr/>
      <dgm:t>
        <a:bodyPr/>
        <a:lstStyle/>
        <a:p>
          <a:endParaRPr lang="en-US"/>
        </a:p>
      </dgm:t>
    </dgm:pt>
    <dgm:pt modelId="{56FEBE32-2B6A-4CDE-BBEF-358BC6FC45AD}" type="sibTrans" cxnId="{8F65FEB5-2E1C-4EF1-9133-B8246F3C52D6}">
      <dgm:prSet/>
      <dgm:spPr/>
      <dgm:t>
        <a:bodyPr/>
        <a:lstStyle/>
        <a:p>
          <a:endParaRPr lang="en-US"/>
        </a:p>
      </dgm:t>
    </dgm:pt>
    <dgm:pt modelId="{D40681AB-DAD4-49D0-BC8B-6579251D1641}">
      <dgm:prSet phldrT="[Text]" custT="1"/>
      <dgm:spPr>
        <a:solidFill>
          <a:srgbClr val="FFC000"/>
        </a:solid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r>
            <a:rPr lang="en-US" sz="1300" b="1" dirty="0" smtClean="0"/>
            <a:t>sontrach-125 $</a:t>
          </a:r>
          <a:endParaRPr lang="en-US" sz="1300" b="1" dirty="0"/>
        </a:p>
      </dgm:t>
    </dgm:pt>
    <dgm:pt modelId="{4648CC76-B1DC-44A0-97EF-2C4B5F719641}" type="parTrans" cxnId="{6F87674F-F25B-4BA8-AE00-C61771807A40}">
      <dgm:prSet/>
      <dgm:spPr/>
      <dgm:t>
        <a:bodyPr/>
        <a:lstStyle/>
        <a:p>
          <a:endParaRPr lang="en-US"/>
        </a:p>
      </dgm:t>
    </dgm:pt>
    <dgm:pt modelId="{5098CBCB-D25C-4B98-8D52-414E6CEFA6FD}" type="sibTrans" cxnId="{6F87674F-F25B-4BA8-AE00-C61771807A40}">
      <dgm:prSet/>
      <dgm:spPr/>
      <dgm:t>
        <a:bodyPr/>
        <a:lstStyle/>
        <a:p>
          <a:endParaRPr lang="en-US"/>
        </a:p>
      </dgm:t>
    </dgm:pt>
    <dgm:pt modelId="{569B026F-D37C-43DD-847D-961487F542C5}">
      <dgm:prSet phldrT="[Text]" custT="1"/>
      <dgm:spPr>
        <a:solidFill>
          <a:srgbClr val="A40000"/>
        </a:solid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r>
            <a:rPr lang="en-US" sz="1300" b="1" dirty="0" smtClean="0"/>
            <a:t>sontrach-115 $</a:t>
          </a:r>
          <a:endParaRPr lang="en-US" sz="1300" b="1" dirty="0"/>
        </a:p>
      </dgm:t>
    </dgm:pt>
    <dgm:pt modelId="{E7B26D49-C2A8-418B-A180-A1D5013F05F6}" type="parTrans" cxnId="{225D93F4-EA9B-49F5-992E-1FD4308511E2}">
      <dgm:prSet/>
      <dgm:spPr/>
      <dgm:t>
        <a:bodyPr/>
        <a:lstStyle/>
        <a:p>
          <a:endParaRPr lang="en-US"/>
        </a:p>
      </dgm:t>
    </dgm:pt>
    <dgm:pt modelId="{28355CC1-E4B2-4880-B658-09CE5659C3E5}" type="sibTrans" cxnId="{225D93F4-EA9B-49F5-992E-1FD4308511E2}">
      <dgm:prSet/>
      <dgm:spPr/>
      <dgm:t>
        <a:bodyPr/>
        <a:lstStyle/>
        <a:p>
          <a:endParaRPr lang="en-US"/>
        </a:p>
      </dgm:t>
    </dgm:pt>
    <dgm:pt modelId="{F6C1C685-618E-46D2-A20E-C4CD118B5DD2}" type="pres">
      <dgm:prSet presAssocID="{19447C96-A07D-44B3-BE3F-15165CC112D1}" presName="Name0" presStyleCnt="0">
        <dgm:presLayoutVars>
          <dgm:dir/>
          <dgm:resizeHandles val="exact"/>
        </dgm:presLayoutVars>
      </dgm:prSet>
      <dgm:spPr/>
    </dgm:pt>
    <dgm:pt modelId="{C0B0772E-9B02-4D8D-B0EA-32E49C8554CE}" type="pres">
      <dgm:prSet presAssocID="{1FF128C0-B25F-48FA-90E5-603E76FD2A01}" presName="parTxOnly" presStyleLbl="node1" presStyleIdx="0" presStyleCnt="3" custScaleX="90909" custScaleY="909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5FB355-4053-4F17-A537-8F53248657AC}" type="pres">
      <dgm:prSet presAssocID="{56FEBE32-2B6A-4CDE-BBEF-358BC6FC45AD}" presName="parSpac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243FE5CB-45FF-4577-9D55-3841932560E9}" type="pres">
      <dgm:prSet presAssocID="{D40681AB-DAD4-49D0-BC8B-6579251D1641}" presName="parTxOnly" presStyleLbl="node1" presStyleIdx="1" presStyleCnt="3" custScaleX="112004" custScaleY="909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47AF29-333E-4A6D-B63F-89F1C829B5B4}" type="pres">
      <dgm:prSet presAssocID="{5098CBCB-D25C-4B98-8D52-414E6CEFA6FD}" presName="parSpac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07306F01-6244-4859-A48F-4E44D9E7983A}" type="pres">
      <dgm:prSet presAssocID="{569B026F-D37C-43DD-847D-961487F542C5}" presName="parTxOnly" presStyleLbl="node1" presStyleIdx="2" presStyleCnt="3" custScaleX="114072" custScaleY="909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801D17E-FACD-46C9-8C39-E1BAD3D7E28B}" type="presOf" srcId="{19447C96-A07D-44B3-BE3F-15165CC112D1}" destId="{F6C1C685-618E-46D2-A20E-C4CD118B5DD2}" srcOrd="0" destOrd="0" presId="urn:microsoft.com/office/officeart/2005/8/layout/hChevron3"/>
    <dgm:cxn modelId="{8F65FEB5-2E1C-4EF1-9133-B8246F3C52D6}" srcId="{19447C96-A07D-44B3-BE3F-15165CC112D1}" destId="{1FF128C0-B25F-48FA-90E5-603E76FD2A01}" srcOrd="0" destOrd="0" parTransId="{1C2159B8-EBEA-4F04-9CD5-FA15AE88F2C0}" sibTransId="{56FEBE32-2B6A-4CDE-BBEF-358BC6FC45AD}"/>
    <dgm:cxn modelId="{1A3D5E7B-2A14-4424-8198-6012D0251170}" type="presOf" srcId="{D40681AB-DAD4-49D0-BC8B-6579251D1641}" destId="{243FE5CB-45FF-4577-9D55-3841932560E9}" srcOrd="0" destOrd="0" presId="urn:microsoft.com/office/officeart/2005/8/layout/hChevron3"/>
    <dgm:cxn modelId="{E9A7355A-6D0B-46E5-BB17-6B00011BFAF8}" type="presOf" srcId="{1FF128C0-B25F-48FA-90E5-603E76FD2A01}" destId="{C0B0772E-9B02-4D8D-B0EA-32E49C8554CE}" srcOrd="0" destOrd="0" presId="urn:microsoft.com/office/officeart/2005/8/layout/hChevron3"/>
    <dgm:cxn modelId="{59A5AB2D-8576-4CBC-AC2B-012CC1D23F08}" type="presOf" srcId="{569B026F-D37C-43DD-847D-961487F542C5}" destId="{07306F01-6244-4859-A48F-4E44D9E7983A}" srcOrd="0" destOrd="0" presId="urn:microsoft.com/office/officeart/2005/8/layout/hChevron3"/>
    <dgm:cxn modelId="{225D93F4-EA9B-49F5-992E-1FD4308511E2}" srcId="{19447C96-A07D-44B3-BE3F-15165CC112D1}" destId="{569B026F-D37C-43DD-847D-961487F542C5}" srcOrd="2" destOrd="0" parTransId="{E7B26D49-C2A8-418B-A180-A1D5013F05F6}" sibTransId="{28355CC1-E4B2-4880-B658-09CE5659C3E5}"/>
    <dgm:cxn modelId="{6F87674F-F25B-4BA8-AE00-C61771807A40}" srcId="{19447C96-A07D-44B3-BE3F-15165CC112D1}" destId="{D40681AB-DAD4-49D0-BC8B-6579251D1641}" srcOrd="1" destOrd="0" parTransId="{4648CC76-B1DC-44A0-97EF-2C4B5F719641}" sibTransId="{5098CBCB-D25C-4B98-8D52-414E6CEFA6FD}"/>
    <dgm:cxn modelId="{DE3412B0-DF5E-497F-9852-6ED034C0C17D}" type="presParOf" srcId="{F6C1C685-618E-46D2-A20E-C4CD118B5DD2}" destId="{C0B0772E-9B02-4D8D-B0EA-32E49C8554CE}" srcOrd="0" destOrd="0" presId="urn:microsoft.com/office/officeart/2005/8/layout/hChevron3"/>
    <dgm:cxn modelId="{D782ECA6-FE40-465D-92E2-ACA1672E8BF9}" type="presParOf" srcId="{F6C1C685-618E-46D2-A20E-C4CD118B5DD2}" destId="{485FB355-4053-4F17-A537-8F53248657AC}" srcOrd="1" destOrd="0" presId="urn:microsoft.com/office/officeart/2005/8/layout/hChevron3"/>
    <dgm:cxn modelId="{1B62E526-21EB-4814-8A6D-919E59FEFEF1}" type="presParOf" srcId="{F6C1C685-618E-46D2-A20E-C4CD118B5DD2}" destId="{243FE5CB-45FF-4577-9D55-3841932560E9}" srcOrd="2" destOrd="0" presId="urn:microsoft.com/office/officeart/2005/8/layout/hChevron3"/>
    <dgm:cxn modelId="{D46B8C08-E3AB-4E7B-A0AA-2938E9B35436}" type="presParOf" srcId="{F6C1C685-618E-46D2-A20E-C4CD118B5DD2}" destId="{5147AF29-333E-4A6D-B63F-89F1C829B5B4}" srcOrd="3" destOrd="0" presId="urn:microsoft.com/office/officeart/2005/8/layout/hChevron3"/>
    <dgm:cxn modelId="{1CFD4B13-BEB6-4038-8F78-19D0517A0F7A}" type="presParOf" srcId="{F6C1C685-618E-46D2-A20E-C4CD118B5DD2}" destId="{07306F01-6244-4859-A48F-4E44D9E7983A}" srcOrd="4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4AE5D2B-C344-41E1-8FA0-93ECEE3031D1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9B68E299-E1D3-4F86-8B45-1C22CB39E855}">
      <dgm:prSet phldrT="[Text]" custT="1"/>
      <dgm:spPr>
        <a:solidFill>
          <a:srgbClr val="FFC000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1400" b="1" dirty="0" smtClean="0"/>
            <a:t>61 MM$ expenses</a:t>
          </a:r>
          <a:endParaRPr lang="en-US" sz="1400" b="1" dirty="0"/>
        </a:p>
      </dgm:t>
    </dgm:pt>
    <dgm:pt modelId="{DEB06B9C-0CC8-49CF-AFBC-F8596E44797B}" type="parTrans" cxnId="{114EAF9C-17B6-456E-8C79-DFB8CDB33C43}">
      <dgm:prSet/>
      <dgm:spPr/>
      <dgm:t>
        <a:bodyPr/>
        <a:lstStyle/>
        <a:p>
          <a:endParaRPr lang="en-US"/>
        </a:p>
      </dgm:t>
    </dgm:pt>
    <dgm:pt modelId="{A4AF64FF-0759-4985-953F-109F52751727}" type="sibTrans" cxnId="{114EAF9C-17B6-456E-8C79-DFB8CDB33C43}">
      <dgm:prSet/>
      <dgm:spPr/>
      <dgm:t>
        <a:bodyPr/>
        <a:lstStyle/>
        <a:p>
          <a:endParaRPr lang="en-US"/>
        </a:p>
      </dgm:t>
    </dgm:pt>
    <dgm:pt modelId="{379CB198-531B-4B28-A0C0-365C97391CA4}">
      <dgm:prSet phldrT="[Text]" custT="1"/>
      <dgm:spPr>
        <a:solidFill>
          <a:srgbClr val="5C46B8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just"/>
          <a:r>
            <a:rPr lang="en-US" sz="1100" b="1" dirty="0" smtClean="0"/>
            <a:t>                                                                        </a:t>
          </a:r>
          <a:r>
            <a:rPr lang="en-US" sz="1200" b="1" dirty="0" smtClean="0">
              <a:solidFill>
                <a:schemeClr val="bg1"/>
              </a:solidFill>
            </a:rPr>
            <a:t>23 MM$ Bank Installment</a:t>
          </a:r>
          <a:endParaRPr lang="en-US" sz="1100" b="1" dirty="0" smtClean="0">
            <a:solidFill>
              <a:schemeClr val="bg1"/>
            </a:solidFill>
          </a:endParaRPr>
        </a:p>
      </dgm:t>
    </dgm:pt>
    <dgm:pt modelId="{2B02EF4F-5FA6-4CB8-814D-3F2DF6E6B729}" type="parTrans" cxnId="{72F2A906-95B7-436D-88B4-EB27CF482F70}">
      <dgm:prSet/>
      <dgm:spPr/>
      <dgm:t>
        <a:bodyPr/>
        <a:lstStyle/>
        <a:p>
          <a:endParaRPr lang="en-US"/>
        </a:p>
      </dgm:t>
    </dgm:pt>
    <dgm:pt modelId="{9A9E1227-3DF4-4B67-B1E4-664D6B3C92C4}" type="sibTrans" cxnId="{72F2A906-95B7-436D-88B4-EB27CF482F70}">
      <dgm:prSet/>
      <dgm:spPr/>
      <dgm:t>
        <a:bodyPr/>
        <a:lstStyle/>
        <a:p>
          <a:endParaRPr lang="en-US"/>
        </a:p>
      </dgm:t>
    </dgm:pt>
    <dgm:pt modelId="{413364FE-EFA8-4E28-9E2B-A1ECC3CD3B1D}">
      <dgm:prSet phldrT="[Text]" custT="1"/>
      <dgm:spPr>
        <a:solidFill>
          <a:srgbClr val="C00000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1600" b="1" dirty="0" smtClean="0">
              <a:solidFill>
                <a:schemeClr val="bg1"/>
              </a:solidFill>
            </a:rPr>
            <a:t>16 Dues</a:t>
          </a:r>
        </a:p>
      </dgm:t>
    </dgm:pt>
    <dgm:pt modelId="{DCEAF1AC-DDDB-4585-A36B-F72F51A67DE1}" type="parTrans" cxnId="{46F0647B-70C9-4656-915B-13EE965BB2F4}">
      <dgm:prSet/>
      <dgm:spPr/>
      <dgm:t>
        <a:bodyPr/>
        <a:lstStyle/>
        <a:p>
          <a:endParaRPr lang="en-US"/>
        </a:p>
      </dgm:t>
    </dgm:pt>
    <dgm:pt modelId="{E25B6101-F002-45B4-AB4C-B1A1BC9476FE}" type="sibTrans" cxnId="{46F0647B-70C9-4656-915B-13EE965BB2F4}">
      <dgm:prSet/>
      <dgm:spPr/>
      <dgm:t>
        <a:bodyPr/>
        <a:lstStyle/>
        <a:p>
          <a:endParaRPr lang="en-US"/>
        </a:p>
      </dgm:t>
    </dgm:pt>
    <dgm:pt modelId="{622380C1-442D-482F-A09B-502D42A13176}" type="pres">
      <dgm:prSet presAssocID="{E4AE5D2B-C344-41E1-8FA0-93ECEE3031D1}" presName="Name0" presStyleCnt="0">
        <dgm:presLayoutVars>
          <dgm:dir/>
          <dgm:animLvl val="lvl"/>
          <dgm:resizeHandles val="exact"/>
        </dgm:presLayoutVars>
      </dgm:prSet>
      <dgm:spPr/>
    </dgm:pt>
    <dgm:pt modelId="{67897C09-0AA7-4D19-81FF-4C6FBC9C695D}" type="pres">
      <dgm:prSet presAssocID="{9B68E299-E1D3-4F86-8B45-1C22CB39E855}" presName="Name8" presStyleCnt="0"/>
      <dgm:spPr/>
    </dgm:pt>
    <dgm:pt modelId="{B5E85E78-6016-44E9-A606-25B5119B1B7E}" type="pres">
      <dgm:prSet presAssocID="{9B68E299-E1D3-4F86-8B45-1C22CB39E855}" presName="level" presStyleLbl="node1" presStyleIdx="0" presStyleCnt="3" custScaleX="37249" custScaleY="162983" custLinFactNeighborX="-278">
        <dgm:presLayoutVars>
          <dgm:chMax val="1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DAC1AF94-93D6-4A4E-9799-4159F5BB8A08}" type="pres">
      <dgm:prSet presAssocID="{9B68E299-E1D3-4F86-8B45-1C22CB39E855}" presName="levelTx" presStyleLbl="revTx" presStyleIdx="0" presStyleCnt="0">
        <dgm:presLayoutVars>
          <dgm:chMax val="1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8E7DD193-73C1-4A58-87D2-CEF961E6EEE6}" type="pres">
      <dgm:prSet presAssocID="{379CB198-531B-4B28-A0C0-365C97391CA4}" presName="Name8" presStyleCnt="0"/>
      <dgm:spPr/>
    </dgm:pt>
    <dgm:pt modelId="{3CABDECD-40DF-40A2-A731-1774AE549653}" type="pres">
      <dgm:prSet presAssocID="{379CB198-531B-4B28-A0C0-365C97391CA4}" presName="level" presStyleLbl="node1" presStyleIdx="1" presStyleCnt="3" custScaleX="26440" custScaleY="66836" custLinFactNeighborX="-151" custLinFactNeighborY="-87">
        <dgm:presLayoutVars>
          <dgm:chMax val="1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E255046B-DFB7-4AC8-A526-10C63E3E9F0A}" type="pres">
      <dgm:prSet presAssocID="{379CB198-531B-4B28-A0C0-365C97391CA4}" presName="levelTx" presStyleLbl="revTx" presStyleIdx="0" presStyleCnt="0">
        <dgm:presLayoutVars>
          <dgm:chMax val="1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64279095-596B-471A-B00C-C641A565E80F}" type="pres">
      <dgm:prSet presAssocID="{413364FE-EFA8-4E28-9E2B-A1ECC3CD3B1D}" presName="Name8" presStyleCnt="0"/>
      <dgm:spPr/>
    </dgm:pt>
    <dgm:pt modelId="{502431D5-06E5-452A-9DEE-C7A5A5507F4A}" type="pres">
      <dgm:prSet presAssocID="{413364FE-EFA8-4E28-9E2B-A1ECC3CD3B1D}" presName="level" presStyleLbl="node1" presStyleIdx="2" presStyleCnt="3" custScaleX="23455" custScaleY="28354" custLinFactNeighborX="-178" custLinFactNeighborY="-679">
        <dgm:presLayoutVars>
          <dgm:chMax val="1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0EE95344-B861-4499-857F-8304E61E5CA2}" type="pres">
      <dgm:prSet presAssocID="{413364FE-EFA8-4E28-9E2B-A1ECC3CD3B1D}" presName="levelTx" presStyleLbl="revTx" presStyleIdx="0" presStyleCnt="0">
        <dgm:presLayoutVars>
          <dgm:chMax val="1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B1546AAE-3147-40CB-B9A1-D2D6FE9169AA}" type="presOf" srcId="{9B68E299-E1D3-4F86-8B45-1C22CB39E855}" destId="{DAC1AF94-93D6-4A4E-9799-4159F5BB8A08}" srcOrd="1" destOrd="0" presId="urn:microsoft.com/office/officeart/2005/8/layout/pyramid1"/>
    <dgm:cxn modelId="{46F0647B-70C9-4656-915B-13EE965BB2F4}" srcId="{E4AE5D2B-C344-41E1-8FA0-93ECEE3031D1}" destId="{413364FE-EFA8-4E28-9E2B-A1ECC3CD3B1D}" srcOrd="2" destOrd="0" parTransId="{DCEAF1AC-DDDB-4585-A36B-F72F51A67DE1}" sibTransId="{E25B6101-F002-45B4-AB4C-B1A1BC9476FE}"/>
    <dgm:cxn modelId="{003C7260-58E4-41DE-A56F-9CCE5A86CDAD}" type="presOf" srcId="{413364FE-EFA8-4E28-9E2B-A1ECC3CD3B1D}" destId="{502431D5-06E5-452A-9DEE-C7A5A5507F4A}" srcOrd="0" destOrd="0" presId="urn:microsoft.com/office/officeart/2005/8/layout/pyramid1"/>
    <dgm:cxn modelId="{A1786352-8882-41AB-839D-0F60614E5EA8}" type="presOf" srcId="{9B68E299-E1D3-4F86-8B45-1C22CB39E855}" destId="{B5E85E78-6016-44E9-A606-25B5119B1B7E}" srcOrd="0" destOrd="0" presId="urn:microsoft.com/office/officeart/2005/8/layout/pyramid1"/>
    <dgm:cxn modelId="{114EAF9C-17B6-456E-8C79-DFB8CDB33C43}" srcId="{E4AE5D2B-C344-41E1-8FA0-93ECEE3031D1}" destId="{9B68E299-E1D3-4F86-8B45-1C22CB39E855}" srcOrd="0" destOrd="0" parTransId="{DEB06B9C-0CC8-49CF-AFBC-F8596E44797B}" sibTransId="{A4AF64FF-0759-4985-953F-109F52751727}"/>
    <dgm:cxn modelId="{72F2A906-95B7-436D-88B4-EB27CF482F70}" srcId="{E4AE5D2B-C344-41E1-8FA0-93ECEE3031D1}" destId="{379CB198-531B-4B28-A0C0-365C97391CA4}" srcOrd="1" destOrd="0" parTransId="{2B02EF4F-5FA6-4CB8-814D-3F2DF6E6B729}" sibTransId="{9A9E1227-3DF4-4B67-B1E4-664D6B3C92C4}"/>
    <dgm:cxn modelId="{58FC2ECA-9676-499E-BD86-BFCF89867059}" type="presOf" srcId="{379CB198-531B-4B28-A0C0-365C97391CA4}" destId="{3CABDECD-40DF-40A2-A731-1774AE549653}" srcOrd="0" destOrd="0" presId="urn:microsoft.com/office/officeart/2005/8/layout/pyramid1"/>
    <dgm:cxn modelId="{E663AA64-97E9-49E9-9A30-CCE2867DE016}" type="presOf" srcId="{E4AE5D2B-C344-41E1-8FA0-93ECEE3031D1}" destId="{622380C1-442D-482F-A09B-502D42A13176}" srcOrd="0" destOrd="0" presId="urn:microsoft.com/office/officeart/2005/8/layout/pyramid1"/>
    <dgm:cxn modelId="{1D8FEF2D-ADE9-460D-936A-DF7F705D1AB6}" type="presOf" srcId="{379CB198-531B-4B28-A0C0-365C97391CA4}" destId="{E255046B-DFB7-4AC8-A526-10C63E3E9F0A}" srcOrd="1" destOrd="0" presId="urn:microsoft.com/office/officeart/2005/8/layout/pyramid1"/>
    <dgm:cxn modelId="{AFA3D388-A883-412C-9090-6F33BE732078}" type="presOf" srcId="{413364FE-EFA8-4E28-9E2B-A1ECC3CD3B1D}" destId="{0EE95344-B861-4499-857F-8304E61E5CA2}" srcOrd="1" destOrd="0" presId="urn:microsoft.com/office/officeart/2005/8/layout/pyramid1"/>
    <dgm:cxn modelId="{F0E06951-559F-4B01-A656-1A360067450D}" type="presParOf" srcId="{622380C1-442D-482F-A09B-502D42A13176}" destId="{67897C09-0AA7-4D19-81FF-4C6FBC9C695D}" srcOrd="0" destOrd="0" presId="urn:microsoft.com/office/officeart/2005/8/layout/pyramid1"/>
    <dgm:cxn modelId="{22E48047-9177-4298-A087-BF0B34829293}" type="presParOf" srcId="{67897C09-0AA7-4D19-81FF-4C6FBC9C695D}" destId="{B5E85E78-6016-44E9-A606-25B5119B1B7E}" srcOrd="0" destOrd="0" presId="urn:microsoft.com/office/officeart/2005/8/layout/pyramid1"/>
    <dgm:cxn modelId="{274459B2-7817-46E9-AB68-8047E97DCBF3}" type="presParOf" srcId="{67897C09-0AA7-4D19-81FF-4C6FBC9C695D}" destId="{DAC1AF94-93D6-4A4E-9799-4159F5BB8A08}" srcOrd="1" destOrd="0" presId="urn:microsoft.com/office/officeart/2005/8/layout/pyramid1"/>
    <dgm:cxn modelId="{B4DAF9E4-8873-4223-BA6E-10007AF26F02}" type="presParOf" srcId="{622380C1-442D-482F-A09B-502D42A13176}" destId="{8E7DD193-73C1-4A58-87D2-CEF961E6EEE6}" srcOrd="1" destOrd="0" presId="urn:microsoft.com/office/officeart/2005/8/layout/pyramid1"/>
    <dgm:cxn modelId="{DEF80418-5F34-417E-B3C2-EBF6DE5638BF}" type="presParOf" srcId="{8E7DD193-73C1-4A58-87D2-CEF961E6EEE6}" destId="{3CABDECD-40DF-40A2-A731-1774AE549653}" srcOrd="0" destOrd="0" presId="urn:microsoft.com/office/officeart/2005/8/layout/pyramid1"/>
    <dgm:cxn modelId="{F8E60A47-41FA-42DB-8B0C-54C96537B021}" type="presParOf" srcId="{8E7DD193-73C1-4A58-87D2-CEF961E6EEE6}" destId="{E255046B-DFB7-4AC8-A526-10C63E3E9F0A}" srcOrd="1" destOrd="0" presId="urn:microsoft.com/office/officeart/2005/8/layout/pyramid1"/>
    <dgm:cxn modelId="{4ADC6CA0-83A4-4329-9122-7A883450E307}" type="presParOf" srcId="{622380C1-442D-482F-A09B-502D42A13176}" destId="{64279095-596B-471A-B00C-C641A565E80F}" srcOrd="2" destOrd="0" presId="urn:microsoft.com/office/officeart/2005/8/layout/pyramid1"/>
    <dgm:cxn modelId="{86BBFFCA-CC01-4ECA-A72B-A388A494363C}" type="presParOf" srcId="{64279095-596B-471A-B00C-C641A565E80F}" destId="{502431D5-06E5-452A-9DEE-C7A5A5507F4A}" srcOrd="0" destOrd="0" presId="urn:microsoft.com/office/officeart/2005/8/layout/pyramid1"/>
    <dgm:cxn modelId="{A2A5EC99-09F0-4CDC-81B5-C9A099C13023}" type="presParOf" srcId="{64279095-596B-471A-B00C-C641A565E80F}" destId="{0EE95344-B861-4499-857F-8304E61E5CA2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8E69832-4BDA-4709-9DBB-485838B4584E}" type="doc">
      <dgm:prSet loTypeId="urn:microsoft.com/office/officeart/2005/8/layout/default#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7F55AAD-D0FA-4C73-BB64-E35AF032DDD8}">
      <dgm:prSet phldrT="[Text]" custT="1"/>
      <dgm:spPr>
        <a:solidFill>
          <a:schemeClr val="accent3">
            <a:lumMod val="65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1400" b="1" dirty="0" smtClean="0">
              <a:solidFill>
                <a:schemeClr val="tx1"/>
              </a:solidFill>
            </a:rPr>
            <a:t>79 MM$ cash in </a:t>
          </a:r>
        </a:p>
      </dgm:t>
    </dgm:pt>
    <dgm:pt modelId="{9DF832AF-E34E-49E1-A55C-93105FC7BE0A}" type="sibTrans" cxnId="{0D205F6F-3142-4368-A41F-0CC9B3637D65}">
      <dgm:prSet/>
      <dgm:spPr/>
      <dgm:t>
        <a:bodyPr/>
        <a:lstStyle/>
        <a:p>
          <a:endParaRPr lang="en-US"/>
        </a:p>
      </dgm:t>
    </dgm:pt>
    <dgm:pt modelId="{B2BAE58A-D2AD-4E90-A045-4731375F8AAD}" type="parTrans" cxnId="{0D205F6F-3142-4368-A41F-0CC9B3637D65}">
      <dgm:prSet/>
      <dgm:spPr/>
      <dgm:t>
        <a:bodyPr/>
        <a:lstStyle/>
        <a:p>
          <a:endParaRPr lang="en-US"/>
        </a:p>
      </dgm:t>
    </dgm:pt>
    <dgm:pt modelId="{690BA988-BDA9-4A1F-A0C6-854C9FA80C60}">
      <dgm:prSet phldrT="[Text]"/>
      <dgm:spPr>
        <a:solidFill>
          <a:schemeClr val="accent3">
            <a:lumMod val="65000"/>
          </a:schemeClr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ED1D9D00-07E6-4C5E-9F8A-A802EB5F05A9}" type="parTrans" cxnId="{97492DFE-6B63-4425-B91D-05BA16009302}">
      <dgm:prSet/>
      <dgm:spPr/>
      <dgm:t>
        <a:bodyPr/>
        <a:lstStyle/>
        <a:p>
          <a:endParaRPr lang="en-US"/>
        </a:p>
      </dgm:t>
    </dgm:pt>
    <dgm:pt modelId="{1C3D7D70-267F-4F12-AF36-5027C9D75EF7}" type="sibTrans" cxnId="{97492DFE-6B63-4425-B91D-05BA16009302}">
      <dgm:prSet/>
      <dgm:spPr/>
      <dgm:t>
        <a:bodyPr/>
        <a:lstStyle/>
        <a:p>
          <a:endParaRPr lang="en-US"/>
        </a:p>
      </dgm:t>
    </dgm:pt>
    <dgm:pt modelId="{F4B04CBC-1E5B-4C25-9B40-CAE254DE94A4}" type="pres">
      <dgm:prSet presAssocID="{B8E69832-4BDA-4709-9DBB-485838B4584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EA26A10-B2CA-430E-823D-3093A1248EBB}" type="pres">
      <dgm:prSet presAssocID="{07F55AAD-D0FA-4C73-BB64-E35AF032DDD8}" presName="node" presStyleLbl="node1" presStyleIdx="0" presStyleCnt="2" custScaleX="100000" custScaleY="371680" custLinFactNeighborY="-537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B7660D-BC15-40B1-97DD-E85ACE3C3D9B}" type="pres">
      <dgm:prSet presAssocID="{9DF832AF-E34E-49E1-A55C-93105FC7BE0A}" presName="sibTrans" presStyleCnt="0"/>
      <dgm:spPr/>
    </dgm:pt>
    <dgm:pt modelId="{5D576165-7F46-415E-951C-FFA96D0990DC}" type="pres">
      <dgm:prSet presAssocID="{690BA988-BDA9-4A1F-A0C6-854C9FA80C60}" presName="node" presStyleLbl="node1" presStyleIdx="1" presStyleCnt="2" custScaleY="68630" custLinFactNeighborY="-992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D205F6F-3142-4368-A41F-0CC9B3637D65}" srcId="{B8E69832-4BDA-4709-9DBB-485838B4584E}" destId="{07F55AAD-D0FA-4C73-BB64-E35AF032DDD8}" srcOrd="0" destOrd="0" parTransId="{B2BAE58A-D2AD-4E90-A045-4731375F8AAD}" sibTransId="{9DF832AF-E34E-49E1-A55C-93105FC7BE0A}"/>
    <dgm:cxn modelId="{82D0A728-1CF1-4911-8AEA-393B6DCD3738}" type="presOf" srcId="{690BA988-BDA9-4A1F-A0C6-854C9FA80C60}" destId="{5D576165-7F46-415E-951C-FFA96D0990DC}" srcOrd="0" destOrd="0" presId="urn:microsoft.com/office/officeart/2005/8/layout/default#1"/>
    <dgm:cxn modelId="{97492DFE-6B63-4425-B91D-05BA16009302}" srcId="{B8E69832-4BDA-4709-9DBB-485838B4584E}" destId="{690BA988-BDA9-4A1F-A0C6-854C9FA80C60}" srcOrd="1" destOrd="0" parTransId="{ED1D9D00-07E6-4C5E-9F8A-A802EB5F05A9}" sibTransId="{1C3D7D70-267F-4F12-AF36-5027C9D75EF7}"/>
    <dgm:cxn modelId="{8820A8BE-5552-4309-89AA-CA165738E3E8}" type="presOf" srcId="{07F55AAD-D0FA-4C73-BB64-E35AF032DDD8}" destId="{7EA26A10-B2CA-430E-823D-3093A1248EBB}" srcOrd="0" destOrd="0" presId="urn:microsoft.com/office/officeart/2005/8/layout/default#1"/>
    <dgm:cxn modelId="{1BB8AF72-B819-484A-96E8-93E1F9264E28}" type="presOf" srcId="{B8E69832-4BDA-4709-9DBB-485838B4584E}" destId="{F4B04CBC-1E5B-4C25-9B40-CAE254DE94A4}" srcOrd="0" destOrd="0" presId="urn:microsoft.com/office/officeart/2005/8/layout/default#1"/>
    <dgm:cxn modelId="{C0219069-2E01-4943-B75E-9D2B983BC75C}" type="presParOf" srcId="{F4B04CBC-1E5B-4C25-9B40-CAE254DE94A4}" destId="{7EA26A10-B2CA-430E-823D-3093A1248EBB}" srcOrd="0" destOrd="0" presId="urn:microsoft.com/office/officeart/2005/8/layout/default#1"/>
    <dgm:cxn modelId="{FB46F922-467F-4936-801D-D3F3CD5AC4D9}" type="presParOf" srcId="{F4B04CBC-1E5B-4C25-9B40-CAE254DE94A4}" destId="{3EB7660D-BC15-40B1-97DD-E85ACE3C3D9B}" srcOrd="1" destOrd="0" presId="urn:microsoft.com/office/officeart/2005/8/layout/default#1"/>
    <dgm:cxn modelId="{8662CC99-098E-4419-84A9-FF2E6391CD2D}" type="presParOf" srcId="{F4B04CBC-1E5B-4C25-9B40-CAE254DE94A4}" destId="{5D576165-7F46-415E-951C-FFA96D0990DC}" srcOrd="2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B14218-CDCC-42C7-84B2-CB91DBBAD689}">
      <dsp:nvSpPr>
        <dsp:cNvPr id="0" name=""/>
        <dsp:cNvSpPr/>
      </dsp:nvSpPr>
      <dsp:spPr>
        <a:xfrm>
          <a:off x="2541965" y="1913165"/>
          <a:ext cx="2934926" cy="1478012"/>
        </a:xfrm>
        <a:prstGeom prst="ellipse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1" kern="1200" baseline="0" dirty="0">
            <a:solidFill>
              <a:srgbClr val="002060"/>
            </a:solidFill>
          </a:endParaRPr>
        </a:p>
      </dsp:txBody>
      <dsp:txXfrm>
        <a:off x="2971775" y="2129615"/>
        <a:ext cx="2075306" cy="1045112"/>
      </dsp:txXfrm>
    </dsp:sp>
    <dsp:sp modelId="{1DA2F76D-9E60-4EEC-AF9B-C59CBFE6165F}">
      <dsp:nvSpPr>
        <dsp:cNvPr id="0" name=""/>
        <dsp:cNvSpPr/>
      </dsp:nvSpPr>
      <dsp:spPr>
        <a:xfrm rot="16348793">
          <a:off x="3994448" y="1846822"/>
          <a:ext cx="98205" cy="34925"/>
        </a:xfrm>
        <a:custGeom>
          <a:avLst/>
          <a:gdLst/>
          <a:ahLst/>
          <a:cxnLst/>
          <a:rect l="0" t="0" r="0" b="0"/>
          <a:pathLst>
            <a:path>
              <a:moveTo>
                <a:pt x="0" y="17462"/>
              </a:moveTo>
              <a:lnTo>
                <a:pt x="98205" y="1746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041096" y="1861829"/>
        <a:ext cx="4910" cy="4910"/>
      </dsp:txXfrm>
    </dsp:sp>
    <dsp:sp modelId="{82FEC276-9A8E-4639-BD7B-0CCAC945955D}">
      <dsp:nvSpPr>
        <dsp:cNvPr id="0" name=""/>
        <dsp:cNvSpPr/>
      </dsp:nvSpPr>
      <dsp:spPr>
        <a:xfrm>
          <a:off x="3105500" y="61418"/>
          <a:ext cx="1956277" cy="1754471"/>
        </a:xfrm>
        <a:prstGeom prst="ellipse">
          <a:avLst/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baseline="0" dirty="0" smtClean="0">
              <a:solidFill>
                <a:schemeClr val="tx1"/>
              </a:solidFill>
            </a:rPr>
            <a:t>EGAS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baseline="0" dirty="0" smtClean="0">
              <a:solidFill>
                <a:srgbClr val="FF0000"/>
              </a:solidFill>
            </a:rPr>
            <a:t>40%</a:t>
          </a:r>
          <a:endParaRPr lang="en-US" sz="2400" b="1" kern="1200" baseline="0" dirty="0">
            <a:solidFill>
              <a:srgbClr val="FF0000"/>
            </a:solidFill>
          </a:endParaRPr>
        </a:p>
      </dsp:txBody>
      <dsp:txXfrm>
        <a:off x="3391990" y="318354"/>
        <a:ext cx="1383297" cy="1240599"/>
      </dsp:txXfrm>
    </dsp:sp>
    <dsp:sp modelId="{A7DE023E-748C-42E1-AB97-FAE4D4346878}">
      <dsp:nvSpPr>
        <dsp:cNvPr id="0" name=""/>
        <dsp:cNvSpPr/>
      </dsp:nvSpPr>
      <dsp:spPr>
        <a:xfrm rot="1230444">
          <a:off x="5175776" y="3140160"/>
          <a:ext cx="370021" cy="34925"/>
        </a:xfrm>
        <a:custGeom>
          <a:avLst/>
          <a:gdLst/>
          <a:ahLst/>
          <a:cxnLst/>
          <a:rect l="0" t="0" r="0" b="0"/>
          <a:pathLst>
            <a:path>
              <a:moveTo>
                <a:pt x="0" y="17462"/>
              </a:moveTo>
              <a:lnTo>
                <a:pt x="370021" y="1746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5351536" y="3148372"/>
        <a:ext cx="18501" cy="18501"/>
      </dsp:txXfrm>
    </dsp:sp>
    <dsp:sp modelId="{B7BFE324-96F5-4BF9-A3D0-ADC41CDCD100}">
      <dsp:nvSpPr>
        <dsp:cNvPr id="0" name=""/>
        <dsp:cNvSpPr/>
      </dsp:nvSpPr>
      <dsp:spPr>
        <a:xfrm>
          <a:off x="5395373" y="2745244"/>
          <a:ext cx="2461433" cy="1771285"/>
        </a:xfrm>
        <a:prstGeom prst="ellipse">
          <a:avLst/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1" kern="1200" baseline="0" dirty="0" smtClean="0">
            <a:solidFill>
              <a:schemeClr val="tx1"/>
            </a:solidFill>
          </a:endParaRP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baseline="0" dirty="0" smtClean="0">
              <a:solidFill>
                <a:schemeClr val="tx1"/>
              </a:solidFill>
            </a:rPr>
            <a:t>APICORP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baseline="0" dirty="0" smtClean="0">
              <a:solidFill>
                <a:srgbClr val="FF0000"/>
              </a:solidFill>
            </a:rPr>
            <a:t>20%</a:t>
          </a:r>
          <a:endParaRPr lang="en-US" sz="2400" b="1" kern="1200" baseline="0" dirty="0">
            <a:solidFill>
              <a:srgbClr val="FF0000"/>
            </a:solidFill>
          </a:endParaRPr>
        </a:p>
      </dsp:txBody>
      <dsp:txXfrm>
        <a:off x="5755842" y="3004643"/>
        <a:ext cx="1740495" cy="1252487"/>
      </dsp:txXfrm>
    </dsp:sp>
    <dsp:sp modelId="{40103550-7A3C-4430-AEAD-BC6859469A4E}">
      <dsp:nvSpPr>
        <dsp:cNvPr id="0" name=""/>
        <dsp:cNvSpPr/>
      </dsp:nvSpPr>
      <dsp:spPr>
        <a:xfrm rot="9306685">
          <a:off x="2712563" y="3183447"/>
          <a:ext cx="228188" cy="34925"/>
        </a:xfrm>
        <a:custGeom>
          <a:avLst/>
          <a:gdLst/>
          <a:ahLst/>
          <a:cxnLst/>
          <a:rect l="0" t="0" r="0" b="0"/>
          <a:pathLst>
            <a:path>
              <a:moveTo>
                <a:pt x="0" y="17462"/>
              </a:moveTo>
              <a:lnTo>
                <a:pt x="228188" y="1746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 rot="10800000">
        <a:off x="2820953" y="3195205"/>
        <a:ext cx="11409" cy="11409"/>
      </dsp:txXfrm>
    </dsp:sp>
    <dsp:sp modelId="{831BC7C9-4F9D-489A-A1D0-316914E2B950}">
      <dsp:nvSpPr>
        <dsp:cNvPr id="0" name=""/>
        <dsp:cNvSpPr/>
      </dsp:nvSpPr>
      <dsp:spPr>
        <a:xfrm>
          <a:off x="283613" y="2958732"/>
          <a:ext cx="2746642" cy="1569723"/>
        </a:xfrm>
        <a:prstGeom prst="ellipse">
          <a:avLst/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1" kern="1200" baseline="0" dirty="0" smtClean="0">
            <a:solidFill>
              <a:schemeClr val="tx1"/>
            </a:solidFill>
          </a:endParaRP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baseline="0" dirty="0" smtClean="0">
              <a:solidFill>
                <a:schemeClr val="tx1"/>
              </a:solidFill>
            </a:rPr>
            <a:t>DANA GAS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baseline="0" dirty="0" smtClean="0">
              <a:solidFill>
                <a:srgbClr val="FF0000"/>
              </a:solidFill>
            </a:rPr>
            <a:t>40%</a:t>
          </a:r>
          <a:endParaRPr lang="en-US" sz="2400" b="1" kern="1200" baseline="0" dirty="0">
            <a:solidFill>
              <a:srgbClr val="FF0000"/>
            </a:solidFill>
          </a:endParaRPr>
        </a:p>
      </dsp:txBody>
      <dsp:txXfrm>
        <a:off x="685849" y="3188613"/>
        <a:ext cx="1942170" cy="11099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4367F9-F335-413F-8F02-0BE531940E2C}">
      <dsp:nvSpPr>
        <dsp:cNvPr id="0" name=""/>
        <dsp:cNvSpPr/>
      </dsp:nvSpPr>
      <dsp:spPr>
        <a:xfrm rot="16200000">
          <a:off x="-1822587" y="1827909"/>
          <a:ext cx="5697535" cy="2041716"/>
        </a:xfrm>
        <a:prstGeom prst="flowChartManualOperation">
          <a:avLst/>
        </a:prstGeom>
        <a:solidFill>
          <a:schemeClr val="bg1">
            <a:lumMod val="6500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00206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rPr>
            <a:t>  </a:t>
          </a:r>
          <a:r>
            <a:rPr lang="en-US" sz="2400" b="1" kern="1200" cap="none" spc="0" dirty="0" smtClean="0">
              <a:ln w="1905"/>
              <a:solidFill>
                <a:srgbClr val="00206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rPr>
            <a:t> Vision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b="0" kern="1200" dirty="0" smtClean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To be a strong competitor in the gas derivatives field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600" b="0" kern="1200" dirty="0" smtClean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sp:txBody>
      <dsp:txXfrm rot="5400000">
        <a:off x="5322" y="1139507"/>
        <a:ext cx="2041716" cy="3418521"/>
      </dsp:txXfrm>
    </dsp:sp>
    <dsp:sp modelId="{11FB6F7D-7051-4C6E-9DF8-C52908E1C5B5}">
      <dsp:nvSpPr>
        <dsp:cNvPr id="0" name=""/>
        <dsp:cNvSpPr/>
      </dsp:nvSpPr>
      <dsp:spPr>
        <a:xfrm rot="16200000">
          <a:off x="978492" y="1211173"/>
          <a:ext cx="5697535" cy="3275188"/>
        </a:xfrm>
        <a:prstGeom prst="flowChartManualOperation">
          <a:avLst/>
        </a:prstGeom>
        <a:solidFill>
          <a:schemeClr val="accent2">
            <a:hueOff val="-2270928"/>
            <a:satOff val="-50000"/>
            <a:lumOff val="33138"/>
            <a:alphaOff val="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002060"/>
              </a:solidFill>
            </a:rPr>
            <a:t>  </a:t>
          </a:r>
          <a:r>
            <a:rPr lang="en-US" sz="2400" b="1" kern="1200" cap="none" spc="0" dirty="0" smtClean="0">
              <a:ln w="1905"/>
              <a:solidFill>
                <a:srgbClr val="00206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rPr>
            <a:t> </a:t>
          </a:r>
          <a:r>
            <a:rPr lang="en-US" sz="2400" b="1" kern="1200" cap="none" spc="0" dirty="0" smtClean="0">
              <a:ln w="1905"/>
              <a:solidFill>
                <a:srgbClr val="0020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Mission</a:t>
          </a:r>
          <a:endParaRPr lang="en-US" sz="2400" b="1" kern="1200" dirty="0" smtClean="0">
            <a:solidFill>
              <a:srgbClr val="00206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Maximize propane and butane  production to fit the international &amp; local market specifications safely, reliably and profitably.</a:t>
          </a:r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Maintain ZERO HSE records</a:t>
          </a:r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Sustain value and create strong financial returns for our shareholders and employees. </a:t>
          </a:r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Achieve highest staff performance </a:t>
          </a:r>
        </a:p>
      </dsp:txBody>
      <dsp:txXfrm rot="5400000">
        <a:off x="2189665" y="1139507"/>
        <a:ext cx="3275188" cy="3418521"/>
      </dsp:txXfrm>
    </dsp:sp>
    <dsp:sp modelId="{AA04C953-E4FB-477C-BD46-FCDD1CD6FFED}">
      <dsp:nvSpPr>
        <dsp:cNvPr id="0" name=""/>
        <dsp:cNvSpPr/>
      </dsp:nvSpPr>
      <dsp:spPr>
        <a:xfrm rot="16200000">
          <a:off x="4630364" y="976138"/>
          <a:ext cx="5697535" cy="3745258"/>
        </a:xfrm>
        <a:prstGeom prst="flowChartManualOperation">
          <a:avLst/>
        </a:prstGeom>
        <a:solidFill>
          <a:schemeClr val="accent1">
            <a:lumMod val="7500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0020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  Strategies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Reach the best performance in all dep. with a continuous monitoring and feedback to maximize the products.</a:t>
          </a:r>
          <a:endParaRPr lang="en-US" sz="1600" b="0" kern="120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Apply high measures of process safety matching with the international stander KPI’s and best practices. </a:t>
          </a:r>
          <a:endParaRPr lang="en-US" sz="1600" b="0" kern="120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Achieve business objectives by reducing costs and maximize product selling price.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Maintain plant equipment reliability and availability at highest level.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Develop the employees capabilities and build the leadership motivation through training.</a:t>
          </a:r>
          <a:endParaRPr lang="en-US" sz="1600" b="0" kern="1200" dirty="0">
            <a:solidFill>
              <a:schemeClr val="tx1"/>
            </a:solidFill>
          </a:endParaRPr>
        </a:p>
      </dsp:txBody>
      <dsp:txXfrm rot="5400000">
        <a:off x="5606503" y="1139506"/>
        <a:ext cx="3745258" cy="34185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7C68FE-B937-42EF-B9E2-1125C6B0B48D}">
      <dsp:nvSpPr>
        <dsp:cNvPr id="0" name=""/>
        <dsp:cNvSpPr/>
      </dsp:nvSpPr>
      <dsp:spPr>
        <a:xfrm>
          <a:off x="2836279" y="653269"/>
          <a:ext cx="3916050" cy="3916050"/>
        </a:xfrm>
        <a:prstGeom prst="blockArc">
          <a:avLst>
            <a:gd name="adj1" fmla="val 9000000"/>
            <a:gd name="adj2" fmla="val 16200000"/>
            <a:gd name="adj3" fmla="val 4641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228974-4F48-46B8-A3F2-149726A65F52}">
      <dsp:nvSpPr>
        <dsp:cNvPr id="0" name=""/>
        <dsp:cNvSpPr/>
      </dsp:nvSpPr>
      <dsp:spPr>
        <a:xfrm>
          <a:off x="2836279" y="653269"/>
          <a:ext cx="3916050" cy="3916050"/>
        </a:xfrm>
        <a:prstGeom prst="blockArc">
          <a:avLst>
            <a:gd name="adj1" fmla="val 1800000"/>
            <a:gd name="adj2" fmla="val 9000000"/>
            <a:gd name="adj3" fmla="val 4641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D7D95F-E60A-4DAE-9373-AD7124BB5D17}">
      <dsp:nvSpPr>
        <dsp:cNvPr id="0" name=""/>
        <dsp:cNvSpPr/>
      </dsp:nvSpPr>
      <dsp:spPr>
        <a:xfrm>
          <a:off x="2836279" y="653269"/>
          <a:ext cx="3916050" cy="3916050"/>
        </a:xfrm>
        <a:prstGeom prst="blockArc">
          <a:avLst>
            <a:gd name="adj1" fmla="val 16200000"/>
            <a:gd name="adj2" fmla="val 1800000"/>
            <a:gd name="adj3" fmla="val 4641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D0BCBB-A975-4F05-A81C-4E581CD99E6C}">
      <dsp:nvSpPr>
        <dsp:cNvPr id="0" name=""/>
        <dsp:cNvSpPr/>
      </dsp:nvSpPr>
      <dsp:spPr>
        <a:xfrm>
          <a:off x="3941992" y="1693839"/>
          <a:ext cx="1803161" cy="180316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QHSE Policy</a:t>
          </a:r>
          <a:endParaRPr lang="en-US" sz="3300" kern="1200" dirty="0"/>
        </a:p>
      </dsp:txBody>
      <dsp:txXfrm>
        <a:off x="4206059" y="1957906"/>
        <a:ext cx="1275027" cy="1275027"/>
      </dsp:txXfrm>
    </dsp:sp>
    <dsp:sp modelId="{A0608B66-AD8D-4C41-98D5-BBF3801F78E5}">
      <dsp:nvSpPr>
        <dsp:cNvPr id="0" name=""/>
        <dsp:cNvSpPr/>
      </dsp:nvSpPr>
      <dsp:spPr>
        <a:xfrm>
          <a:off x="3899635" y="-66197"/>
          <a:ext cx="1789338" cy="152981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Times New Roman" pitchFamily="18" charset="0"/>
              <a:cs typeface="Times New Roman" pitchFamily="18" charset="0"/>
            </a:rPr>
            <a:t>HSE Management System Procedures</a:t>
          </a:r>
          <a:endParaRPr lang="en-US" sz="18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161677" y="157839"/>
        <a:ext cx="1265254" cy="1081742"/>
      </dsp:txXfrm>
    </dsp:sp>
    <dsp:sp modelId="{3E8E827E-E86B-49E8-9FEE-B06AC0442AF9}">
      <dsp:nvSpPr>
        <dsp:cNvPr id="0" name=""/>
        <dsp:cNvSpPr/>
      </dsp:nvSpPr>
      <dsp:spPr>
        <a:xfrm>
          <a:off x="5627027" y="2805602"/>
          <a:ext cx="1647250" cy="152397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Times New Roman" pitchFamily="18" charset="0"/>
              <a:cs typeface="Times New Roman" pitchFamily="18" charset="0"/>
            </a:rPr>
            <a:t>HSE Practices and Instructions</a:t>
          </a:r>
          <a:endParaRPr lang="en-US" sz="1800" kern="1200" dirty="0"/>
        </a:p>
      </dsp:txBody>
      <dsp:txXfrm>
        <a:off x="5868261" y="3028782"/>
        <a:ext cx="1164782" cy="1077610"/>
      </dsp:txXfrm>
    </dsp:sp>
    <dsp:sp modelId="{C6734DCB-8D9D-47D7-9073-AE22CFCC3212}">
      <dsp:nvSpPr>
        <dsp:cNvPr id="0" name=""/>
        <dsp:cNvSpPr/>
      </dsp:nvSpPr>
      <dsp:spPr>
        <a:xfrm>
          <a:off x="2218971" y="2735745"/>
          <a:ext cx="1837971" cy="166368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>
              <a:latin typeface="Times New Roman" pitchFamily="18" charset="0"/>
              <a:cs typeface="Times New Roman" pitchFamily="18" charset="0"/>
            </a:rPr>
            <a:t>Measurement and Record Keeping</a:t>
          </a:r>
          <a:endParaRPr lang="en-US" sz="1800" b="0" kern="1200" dirty="0">
            <a:latin typeface="Times New Roman" pitchFamily="18" charset="0"/>
            <a:cs typeface="Times New Roman" pitchFamily="18" charset="0"/>
          </a:endParaRPr>
        </a:p>
      </dsp:txBody>
      <dsp:txXfrm>
        <a:off x="2488136" y="2979386"/>
        <a:ext cx="1299641" cy="11764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178D92-D891-4EA1-AD1D-BB9BE4EEC3C8}">
      <dsp:nvSpPr>
        <dsp:cNvPr id="0" name=""/>
        <dsp:cNvSpPr/>
      </dsp:nvSpPr>
      <dsp:spPr>
        <a:xfrm>
          <a:off x="1904999" y="0"/>
          <a:ext cx="4114799" cy="4114799"/>
        </a:xfrm>
        <a:prstGeom prst="ellipse">
          <a:avLst/>
        </a:prstGeom>
        <a:solidFill>
          <a:schemeClr val="accent3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cap="none" spc="0" dirty="0" smtClean="0">
              <a:ln w="1905"/>
              <a:solidFill>
                <a:schemeClr val="tx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rPr>
            <a:t>Zero Fatality</a:t>
          </a:r>
          <a:endParaRPr lang="en-US" sz="1400" b="1" kern="1200" cap="none" spc="0" dirty="0">
            <a:ln w="1905"/>
            <a:solidFill>
              <a:schemeClr val="tx1"/>
            </a:solidFill>
            <a:effectLst>
              <a:innerShdw blurRad="69850" dist="43180" dir="5400000">
                <a:srgbClr val="000000">
                  <a:alpha val="65000"/>
                </a:srgbClr>
              </a:innerShdw>
            </a:effectLst>
          </a:endParaRPr>
        </a:p>
      </dsp:txBody>
      <dsp:txXfrm>
        <a:off x="3190874" y="205739"/>
        <a:ext cx="1543050" cy="411479"/>
      </dsp:txXfrm>
    </dsp:sp>
    <dsp:sp modelId="{5EBBA377-2C00-4756-B04A-70549B9F3403}">
      <dsp:nvSpPr>
        <dsp:cNvPr id="0" name=""/>
        <dsp:cNvSpPr/>
      </dsp:nvSpPr>
      <dsp:spPr>
        <a:xfrm>
          <a:off x="2213609" y="617219"/>
          <a:ext cx="3497580" cy="3497580"/>
        </a:xfrm>
        <a:prstGeom prst="ellipse">
          <a:avLst/>
        </a:prstGeom>
        <a:solidFill>
          <a:schemeClr val="accent2">
            <a:hueOff val="-908371"/>
            <a:satOff val="-20000"/>
            <a:lumOff val="1325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cap="none" spc="0" dirty="0" smtClean="0">
              <a:ln w="1905"/>
              <a:solidFill>
                <a:schemeClr val="tx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rPr>
            <a:t>Zero DAFWFR</a:t>
          </a:r>
        </a:p>
      </dsp:txBody>
      <dsp:txXfrm>
        <a:off x="3208234" y="818330"/>
        <a:ext cx="1508331" cy="402221"/>
      </dsp:txXfrm>
    </dsp:sp>
    <dsp:sp modelId="{0F5EB3F3-B547-4144-ADB3-1D0859BB3E7E}">
      <dsp:nvSpPr>
        <dsp:cNvPr id="0" name=""/>
        <dsp:cNvSpPr/>
      </dsp:nvSpPr>
      <dsp:spPr>
        <a:xfrm>
          <a:off x="2522220" y="1234439"/>
          <a:ext cx="2880360" cy="2880360"/>
        </a:xfrm>
        <a:prstGeom prst="ellipse">
          <a:avLst/>
        </a:prstGeom>
        <a:solidFill>
          <a:schemeClr val="accent2">
            <a:hueOff val="-1816743"/>
            <a:satOff val="-40000"/>
            <a:lumOff val="2651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cap="none" spc="0" dirty="0" smtClean="0">
              <a:ln w="1905"/>
              <a:solidFill>
                <a:schemeClr val="tx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rPr>
            <a:t>Zero RIFR</a:t>
          </a:r>
          <a:endParaRPr lang="en-US" sz="1400" b="1" kern="1200" cap="none" spc="0" dirty="0">
            <a:ln w="1905"/>
            <a:solidFill>
              <a:schemeClr val="tx1"/>
            </a:solidFill>
            <a:effectLst>
              <a:innerShdw blurRad="69850" dist="43180" dir="5400000">
                <a:srgbClr val="000000">
                  <a:alpha val="65000"/>
                </a:srgbClr>
              </a:innerShdw>
            </a:effectLst>
          </a:endParaRPr>
        </a:p>
      </dsp:txBody>
      <dsp:txXfrm>
        <a:off x="3217106" y="1433184"/>
        <a:ext cx="1490586" cy="397489"/>
      </dsp:txXfrm>
    </dsp:sp>
    <dsp:sp modelId="{51E695CE-6131-49BD-824F-E17B9F7707A4}">
      <dsp:nvSpPr>
        <dsp:cNvPr id="0" name=""/>
        <dsp:cNvSpPr/>
      </dsp:nvSpPr>
      <dsp:spPr>
        <a:xfrm>
          <a:off x="2776786" y="1851659"/>
          <a:ext cx="2263140" cy="2263140"/>
        </a:xfrm>
        <a:prstGeom prst="ellipse">
          <a:avLst/>
        </a:prstGeom>
        <a:solidFill>
          <a:schemeClr val="accent2">
            <a:hueOff val="-2725114"/>
            <a:satOff val="-60000"/>
            <a:lumOff val="397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cap="none" spc="0" dirty="0" smtClean="0">
              <a:ln w="1905"/>
              <a:solidFill>
                <a:schemeClr val="tx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rPr>
            <a:t>1.2  VAFR</a:t>
          </a:r>
          <a:endParaRPr lang="en-US" sz="1400" b="1" kern="1200" cap="none" spc="0" dirty="0">
            <a:ln w="1905"/>
            <a:solidFill>
              <a:schemeClr val="tx1"/>
            </a:solidFill>
            <a:effectLst>
              <a:innerShdw blurRad="69850" dist="43180" dir="5400000">
                <a:srgbClr val="000000">
                  <a:alpha val="65000"/>
                </a:srgbClr>
              </a:innerShdw>
            </a:effectLst>
          </a:endParaRPr>
        </a:p>
      </dsp:txBody>
      <dsp:txXfrm>
        <a:off x="3297308" y="2055342"/>
        <a:ext cx="1222095" cy="407365"/>
      </dsp:txXfrm>
    </dsp:sp>
    <dsp:sp modelId="{9FF1840C-5522-49B4-9A74-ABD51AC90E28}">
      <dsp:nvSpPr>
        <dsp:cNvPr id="0" name=""/>
        <dsp:cNvSpPr/>
      </dsp:nvSpPr>
      <dsp:spPr>
        <a:xfrm>
          <a:off x="3123474" y="2376313"/>
          <a:ext cx="1677850" cy="1645919"/>
        </a:xfrm>
        <a:prstGeom prst="ellipse">
          <a:avLst/>
        </a:prstGeom>
        <a:solidFill>
          <a:schemeClr val="accent2">
            <a:hueOff val="-3633486"/>
            <a:satOff val="-80000"/>
            <a:lumOff val="5302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cap="none" spc="0" dirty="0" smtClean="0">
              <a:ln w="1905"/>
              <a:solidFill>
                <a:schemeClr val="tx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rPr>
            <a:t>3 minor Fires </a:t>
          </a:r>
          <a:r>
            <a:rPr lang="en-US" sz="1000" b="1" kern="1200" cap="none" spc="0" dirty="0" smtClean="0">
              <a:ln w="1905"/>
              <a:solidFill>
                <a:schemeClr val="tx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rPr>
            <a:t>(construction</a:t>
          </a:r>
          <a:r>
            <a:rPr lang="en-US" sz="1100" b="1" kern="1200" cap="none" spc="0" dirty="0" smtClean="0">
              <a:ln w="1905"/>
              <a:solidFill>
                <a:schemeClr val="tx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rPr>
            <a:t>) </a:t>
          </a:r>
          <a:endParaRPr lang="en-US" sz="1100" b="1" kern="1200" cap="none" spc="0" dirty="0">
            <a:ln w="1905"/>
            <a:solidFill>
              <a:schemeClr val="tx1"/>
            </a:solidFill>
            <a:effectLst>
              <a:innerShdw blurRad="69850" dist="43180" dir="5400000">
                <a:srgbClr val="000000">
                  <a:alpha val="65000"/>
                </a:srgbClr>
              </a:innerShdw>
            </a:effectLst>
          </a:endParaRPr>
        </a:p>
      </dsp:txBody>
      <dsp:txXfrm>
        <a:off x="3417098" y="2582053"/>
        <a:ext cx="1090603" cy="411479"/>
      </dsp:txXfrm>
    </dsp:sp>
    <dsp:sp modelId="{B206C13D-41CA-4A56-95FC-A4C23E023AF1}">
      <dsp:nvSpPr>
        <dsp:cNvPr id="0" name=""/>
        <dsp:cNvSpPr/>
      </dsp:nvSpPr>
      <dsp:spPr>
        <a:xfrm>
          <a:off x="3448050" y="3086099"/>
          <a:ext cx="1028699" cy="1028699"/>
        </a:xfrm>
        <a:prstGeom prst="ellipse">
          <a:avLst/>
        </a:prstGeom>
        <a:solidFill>
          <a:srgbClr val="E294D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cap="none" spc="0" dirty="0" smtClean="0">
              <a:ln w="1905"/>
              <a:solidFill>
                <a:schemeClr val="tx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rPr>
            <a:t>1850 PPI</a:t>
          </a:r>
          <a:endParaRPr lang="en-US" sz="1400" b="1" kern="1200" cap="none" spc="0" dirty="0">
            <a:ln w="1905"/>
            <a:solidFill>
              <a:schemeClr val="tx1"/>
            </a:solidFill>
            <a:effectLst>
              <a:innerShdw blurRad="69850" dist="43180" dir="5400000">
                <a:srgbClr val="000000">
                  <a:alpha val="65000"/>
                </a:srgbClr>
              </a:innerShdw>
            </a:effectLst>
          </a:endParaRPr>
        </a:p>
      </dsp:txBody>
      <dsp:txXfrm>
        <a:off x="3598699" y="3343274"/>
        <a:ext cx="727400" cy="51434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B05193-6C3B-4B87-A833-D0A8C294393A}">
      <dsp:nvSpPr>
        <dsp:cNvPr id="0" name=""/>
        <dsp:cNvSpPr/>
      </dsp:nvSpPr>
      <dsp:spPr>
        <a:xfrm>
          <a:off x="1788583" y="0"/>
          <a:ext cx="1788583" cy="1397000"/>
        </a:xfrm>
        <a:prstGeom prst="trapezoid">
          <a:avLst>
            <a:gd name="adj" fmla="val 64015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 smtClean="0">
            <a:latin typeface="Times New Roman" pitchFamily="18" charset="0"/>
            <a:cs typeface="Times New Roman" pitchFamily="18" charset="0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 smtClean="0">
            <a:latin typeface="Times New Roman" pitchFamily="18" charset="0"/>
            <a:cs typeface="Times New Roman" pitchFamily="18" charset="0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Zero</a:t>
          </a:r>
        </a:p>
      </dsp:txBody>
      <dsp:txXfrm>
        <a:off x="1788583" y="0"/>
        <a:ext cx="1788583" cy="1397000"/>
      </dsp:txXfrm>
    </dsp:sp>
    <dsp:sp modelId="{519CB7DA-F1D7-45A4-A15C-3D99090767D7}">
      <dsp:nvSpPr>
        <dsp:cNvPr id="0" name=""/>
        <dsp:cNvSpPr/>
      </dsp:nvSpPr>
      <dsp:spPr>
        <a:xfrm>
          <a:off x="894291" y="1397000"/>
          <a:ext cx="3577166" cy="1397000"/>
        </a:xfrm>
        <a:prstGeom prst="trapezoid">
          <a:avLst>
            <a:gd name="adj" fmla="val 64015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Zero</a:t>
          </a:r>
        </a:p>
      </dsp:txBody>
      <dsp:txXfrm>
        <a:off x="1520295" y="1397000"/>
        <a:ext cx="2325158" cy="1397000"/>
      </dsp:txXfrm>
    </dsp:sp>
    <dsp:sp modelId="{F76C65DE-3135-4A97-BF6B-796F48D7EF58}">
      <dsp:nvSpPr>
        <dsp:cNvPr id="0" name=""/>
        <dsp:cNvSpPr/>
      </dsp:nvSpPr>
      <dsp:spPr>
        <a:xfrm>
          <a:off x="0" y="2794000"/>
          <a:ext cx="5365750" cy="1397000"/>
        </a:xfrm>
        <a:prstGeom prst="trapezoid">
          <a:avLst>
            <a:gd name="adj" fmla="val 64015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7 </a:t>
          </a:r>
          <a:r>
            <a:rPr lang="en-US" sz="1400" b="1" kern="12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(LOPC with minor consequences)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33</a:t>
          </a:r>
          <a:r>
            <a:rPr lang="en-US" sz="1400" b="1" kern="12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 (Process upsets mostly resulted in process unit trip / shutdown with minor losses in production for average period of 1 hour per event) </a:t>
          </a:r>
        </a:p>
      </dsp:txBody>
      <dsp:txXfrm>
        <a:off x="939006" y="2794000"/>
        <a:ext cx="3487737" cy="1397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6B9371-134E-4425-80CD-2B8EC86BB5DC}">
      <dsp:nvSpPr>
        <dsp:cNvPr id="0" name=""/>
        <dsp:cNvSpPr/>
      </dsp:nvSpPr>
      <dsp:spPr>
        <a:xfrm>
          <a:off x="711337" y="720220"/>
          <a:ext cx="2599504" cy="902773"/>
        </a:xfrm>
        <a:prstGeom prst="ellipse">
          <a:avLst/>
        </a:prstGeom>
        <a:solidFill>
          <a:schemeClr val="accent2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75F9F9-F361-407A-91F1-893BE5DC963A}">
      <dsp:nvSpPr>
        <dsp:cNvPr id="0" name=""/>
        <dsp:cNvSpPr/>
      </dsp:nvSpPr>
      <dsp:spPr>
        <a:xfrm>
          <a:off x="1797955" y="2978592"/>
          <a:ext cx="503779" cy="550936"/>
        </a:xfrm>
        <a:prstGeom prst="downArrow">
          <a:avLst/>
        </a:prstGeom>
        <a:solidFill>
          <a:schemeClr val="accent4">
            <a:lumMod val="75000"/>
            <a:lumOff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81A2F3-EB65-47A9-8C48-920ADA787E68}">
      <dsp:nvSpPr>
        <dsp:cNvPr id="0" name=""/>
        <dsp:cNvSpPr/>
      </dsp:nvSpPr>
      <dsp:spPr>
        <a:xfrm>
          <a:off x="453470" y="3566637"/>
          <a:ext cx="3493709" cy="604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Total No. of tankers = </a:t>
          </a:r>
          <a:r>
            <a:rPr lang="en-US" sz="1600" b="1" kern="1200" dirty="0" smtClean="0">
              <a:solidFill>
                <a:srgbClr val="C00000"/>
              </a:solidFill>
            </a:rPr>
            <a:t>69</a:t>
          </a:r>
          <a:r>
            <a:rPr lang="en-US" sz="1600" b="1" kern="1200" dirty="0" smtClean="0"/>
            <a:t> tankers</a:t>
          </a:r>
          <a:endParaRPr lang="en-US" sz="1600" b="1" kern="1200" dirty="0"/>
        </a:p>
      </dsp:txBody>
      <dsp:txXfrm>
        <a:off x="453470" y="3566637"/>
        <a:ext cx="3493709" cy="604535"/>
      </dsp:txXfrm>
    </dsp:sp>
    <dsp:sp modelId="{C1990517-737E-4EFD-8DC2-523369D7ED3C}">
      <dsp:nvSpPr>
        <dsp:cNvPr id="0" name=""/>
        <dsp:cNvSpPr/>
      </dsp:nvSpPr>
      <dsp:spPr>
        <a:xfrm>
          <a:off x="1656428" y="1692717"/>
          <a:ext cx="906803" cy="906803"/>
        </a:xfrm>
        <a:prstGeom prst="ellipse">
          <a:avLst/>
        </a:prstGeom>
        <a:solidFill>
          <a:srgbClr val="74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26 tankers LITASCO</a:t>
          </a:r>
          <a:endParaRPr lang="en-US" sz="1100" b="1" kern="1200" dirty="0"/>
        </a:p>
      </dsp:txBody>
      <dsp:txXfrm>
        <a:off x="1789226" y="1825515"/>
        <a:ext cx="641207" cy="641207"/>
      </dsp:txXfrm>
    </dsp:sp>
    <dsp:sp modelId="{907021AA-811C-42D0-8B50-161F40855C34}">
      <dsp:nvSpPr>
        <dsp:cNvPr id="0" name=""/>
        <dsp:cNvSpPr/>
      </dsp:nvSpPr>
      <dsp:spPr>
        <a:xfrm>
          <a:off x="1007559" y="1012412"/>
          <a:ext cx="906803" cy="906803"/>
        </a:xfrm>
        <a:prstGeom prst="ellipse">
          <a:avLst/>
        </a:prstGeom>
        <a:solidFill>
          <a:srgbClr val="9A96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solidFill>
                <a:schemeClr val="bg1"/>
              </a:solidFill>
              <a:latin typeface="+mn-lt"/>
              <a:cs typeface="+mj-cs"/>
            </a:rPr>
            <a:t>9  Spot cargoes </a:t>
          </a:r>
          <a:endParaRPr lang="en-US" sz="1100" b="1" kern="1200" dirty="0">
            <a:solidFill>
              <a:schemeClr val="bg1"/>
            </a:solidFill>
            <a:latin typeface="+mn-lt"/>
            <a:cs typeface="+mj-cs"/>
          </a:endParaRPr>
        </a:p>
      </dsp:txBody>
      <dsp:txXfrm>
        <a:off x="1140357" y="1145210"/>
        <a:ext cx="641207" cy="641207"/>
      </dsp:txXfrm>
    </dsp:sp>
    <dsp:sp modelId="{1AD07B2F-4D6E-4F04-9237-7595932B84FC}">
      <dsp:nvSpPr>
        <dsp:cNvPr id="0" name=""/>
        <dsp:cNvSpPr/>
      </dsp:nvSpPr>
      <dsp:spPr>
        <a:xfrm>
          <a:off x="1777991" y="716883"/>
          <a:ext cx="1219850" cy="1059373"/>
        </a:xfrm>
        <a:prstGeom prst="ellipse">
          <a:avLst/>
        </a:prstGeom>
        <a:solidFill>
          <a:srgbClr val="002A7E">
            <a:alpha val="73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solidFill>
                <a:schemeClr val="bg1"/>
              </a:solidFill>
              <a:latin typeface="+mn-lt"/>
              <a:cs typeface="+mj-cs"/>
            </a:rPr>
            <a:t> 34 tankers TRAFIGURA</a:t>
          </a:r>
        </a:p>
      </dsp:txBody>
      <dsp:txXfrm>
        <a:off x="1956634" y="872025"/>
        <a:ext cx="862564" cy="749089"/>
      </dsp:txXfrm>
    </dsp:sp>
    <dsp:sp modelId="{9CFD78FD-A218-4B06-A1E8-6A3DB7BEBDAD}">
      <dsp:nvSpPr>
        <dsp:cNvPr id="0" name=""/>
        <dsp:cNvSpPr/>
      </dsp:nvSpPr>
      <dsp:spPr>
        <a:xfrm>
          <a:off x="616102" y="551521"/>
          <a:ext cx="2821167" cy="2256933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76B53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B0772E-9B02-4D8D-B0EA-32E49C8554CE}">
      <dsp:nvSpPr>
        <dsp:cNvPr id="0" name=""/>
        <dsp:cNvSpPr/>
      </dsp:nvSpPr>
      <dsp:spPr>
        <a:xfrm>
          <a:off x="1368" y="0"/>
          <a:ext cx="1701016" cy="451412"/>
        </a:xfrm>
        <a:prstGeom prst="homePlate">
          <a:avLst/>
        </a:prstGeom>
        <a:solidFill>
          <a:srgbClr val="002A7E"/>
        </a:solidFill>
        <a:ln w="25400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sontrach-218 $</a:t>
          </a:r>
          <a:endParaRPr lang="en-US" sz="1300" b="1" kern="1200" dirty="0"/>
        </a:p>
      </dsp:txBody>
      <dsp:txXfrm>
        <a:off x="1368" y="0"/>
        <a:ext cx="1588163" cy="451412"/>
      </dsp:txXfrm>
    </dsp:sp>
    <dsp:sp modelId="{243FE5CB-45FF-4577-9D55-3841932560E9}">
      <dsp:nvSpPr>
        <dsp:cNvPr id="0" name=""/>
        <dsp:cNvSpPr/>
      </dsp:nvSpPr>
      <dsp:spPr>
        <a:xfrm>
          <a:off x="1328160" y="0"/>
          <a:ext cx="2095729" cy="451412"/>
        </a:xfrm>
        <a:prstGeom prst="chevron">
          <a:avLst/>
        </a:prstGeom>
        <a:solidFill>
          <a:srgbClr val="FFC000"/>
        </a:solidFill>
        <a:ln w="25400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sontrach-125 $</a:t>
          </a:r>
          <a:endParaRPr lang="en-US" sz="1300" b="1" kern="1200" dirty="0"/>
        </a:p>
      </dsp:txBody>
      <dsp:txXfrm>
        <a:off x="1553866" y="0"/>
        <a:ext cx="1644317" cy="451412"/>
      </dsp:txXfrm>
    </dsp:sp>
    <dsp:sp modelId="{07306F01-6244-4859-A48F-4E44D9E7983A}">
      <dsp:nvSpPr>
        <dsp:cNvPr id="0" name=""/>
        <dsp:cNvSpPr/>
      </dsp:nvSpPr>
      <dsp:spPr>
        <a:xfrm>
          <a:off x="3049665" y="0"/>
          <a:ext cx="2134423" cy="451412"/>
        </a:xfrm>
        <a:prstGeom prst="chevron">
          <a:avLst/>
        </a:prstGeom>
        <a:solidFill>
          <a:srgbClr val="A40000"/>
        </a:solidFill>
        <a:ln w="25400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sontrach-115 $</a:t>
          </a:r>
          <a:endParaRPr lang="en-US" sz="1300" b="1" kern="1200" dirty="0"/>
        </a:p>
      </dsp:txBody>
      <dsp:txXfrm>
        <a:off x="3275371" y="0"/>
        <a:ext cx="1683011" cy="45141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E85E78-6016-44E9-A606-25B5119B1B7E}">
      <dsp:nvSpPr>
        <dsp:cNvPr id="0" name=""/>
        <dsp:cNvSpPr/>
      </dsp:nvSpPr>
      <dsp:spPr>
        <a:xfrm>
          <a:off x="2587255" y="0"/>
          <a:ext cx="1598222" cy="2779376"/>
        </a:xfrm>
        <a:prstGeom prst="rect">
          <a:avLst/>
        </a:prstGeom>
        <a:solidFill>
          <a:srgbClr val="FFC000"/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61 MM$ expenses</a:t>
          </a:r>
          <a:endParaRPr lang="en-US" sz="1400" b="1" kern="1200" dirty="0"/>
        </a:p>
      </dsp:txBody>
      <dsp:txXfrm>
        <a:off x="2587255" y="0"/>
        <a:ext cx="1598222" cy="2779376"/>
      </dsp:txXfrm>
    </dsp:sp>
    <dsp:sp modelId="{3CABDECD-40DF-40A2-A731-1774AE549653}">
      <dsp:nvSpPr>
        <dsp:cNvPr id="0" name=""/>
        <dsp:cNvSpPr/>
      </dsp:nvSpPr>
      <dsp:spPr>
        <a:xfrm>
          <a:off x="2589329" y="2777892"/>
          <a:ext cx="1599659" cy="1139765"/>
        </a:xfrm>
        <a:prstGeom prst="rect">
          <a:avLst/>
        </a:prstGeom>
        <a:solidFill>
          <a:srgbClr val="5C46B8"/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just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                                                                        </a:t>
          </a:r>
          <a:r>
            <a:rPr lang="en-US" sz="1200" b="1" kern="1200" dirty="0" smtClean="0">
              <a:solidFill>
                <a:schemeClr val="bg1"/>
              </a:solidFill>
            </a:rPr>
            <a:t>23 MM$ Bank Installment</a:t>
          </a:r>
          <a:endParaRPr lang="en-US" sz="1100" b="1" kern="1200" dirty="0" smtClean="0">
            <a:solidFill>
              <a:schemeClr val="bg1"/>
            </a:solidFill>
          </a:endParaRPr>
        </a:p>
      </dsp:txBody>
      <dsp:txXfrm>
        <a:off x="2869269" y="2777892"/>
        <a:ext cx="1039778" cy="1139765"/>
      </dsp:txXfrm>
    </dsp:sp>
    <dsp:sp modelId="{502431D5-06E5-452A-9DEE-C7A5A5507F4A}">
      <dsp:nvSpPr>
        <dsp:cNvPr id="0" name=""/>
        <dsp:cNvSpPr/>
      </dsp:nvSpPr>
      <dsp:spPr>
        <a:xfrm>
          <a:off x="2589126" y="3907562"/>
          <a:ext cx="1594140" cy="483525"/>
        </a:xfrm>
        <a:prstGeom prst="rect">
          <a:avLst/>
        </a:prstGeom>
        <a:solidFill>
          <a:srgbClr val="C00000"/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1"/>
              </a:solidFill>
            </a:rPr>
            <a:t>16 Dues</a:t>
          </a:r>
        </a:p>
      </dsp:txBody>
      <dsp:txXfrm>
        <a:off x="2868101" y="3907562"/>
        <a:ext cx="1036191" cy="48352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A26A10-B2CA-430E-823D-3093A1248EBB}">
      <dsp:nvSpPr>
        <dsp:cNvPr id="0" name=""/>
        <dsp:cNvSpPr/>
      </dsp:nvSpPr>
      <dsp:spPr>
        <a:xfrm>
          <a:off x="0" y="0"/>
          <a:ext cx="1539432" cy="3433058"/>
        </a:xfrm>
        <a:prstGeom prst="rect">
          <a:avLst/>
        </a:prstGeom>
        <a:solidFill>
          <a:schemeClr val="accent3">
            <a:lumMod val="6500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tx1"/>
              </a:solidFill>
            </a:rPr>
            <a:t>79 MM$ cash in </a:t>
          </a:r>
        </a:p>
      </dsp:txBody>
      <dsp:txXfrm>
        <a:off x="0" y="0"/>
        <a:ext cx="1539432" cy="3433058"/>
      </dsp:txXfrm>
    </dsp:sp>
    <dsp:sp modelId="{5D576165-7F46-415E-951C-FFA96D0990DC}">
      <dsp:nvSpPr>
        <dsp:cNvPr id="0" name=""/>
        <dsp:cNvSpPr/>
      </dsp:nvSpPr>
      <dsp:spPr>
        <a:xfrm>
          <a:off x="0" y="2761305"/>
          <a:ext cx="1539432" cy="633907"/>
        </a:xfrm>
        <a:prstGeom prst="rect">
          <a:avLst/>
        </a:prstGeom>
        <a:solidFill>
          <a:schemeClr val="accent3">
            <a:lumMod val="6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000" kern="1200" dirty="0"/>
        </a:p>
      </dsp:txBody>
      <dsp:txXfrm>
        <a:off x="0" y="2761305"/>
        <a:ext cx="1539432" cy="6339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0.72538</cdr:x>
      <cdr:y>0.00772</cdr:y>
    </cdr:from>
    <cdr:to>
      <cdr:x>0.81692</cdr:x>
      <cdr:y>0.06293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6053561" y="33976"/>
          <a:ext cx="763929" cy="24306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400" b="1" dirty="0" smtClean="0">
              <a:solidFill>
                <a:srgbClr val="FF0000"/>
              </a:solidFill>
            </a:rPr>
            <a:t>%</a:t>
          </a:r>
          <a:endParaRPr lang="en-US" sz="1400" b="1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0.01387</cdr:x>
      <cdr:y>0.00772</cdr:y>
    </cdr:from>
    <cdr:to>
      <cdr:x>0.14563</cdr:x>
      <cdr:y>0.07081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115748" y="33975"/>
          <a:ext cx="1099595" cy="27779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b="1" dirty="0" smtClean="0">
              <a:solidFill>
                <a:srgbClr val="FF0000"/>
              </a:solidFill>
            </a:rPr>
            <a:t>MMSCFD</a:t>
          </a:r>
          <a:endParaRPr lang="en-US" b="1" dirty="0">
            <a:solidFill>
              <a:srgbClr val="FF0000"/>
            </a:solidFill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0.72538</cdr:x>
      <cdr:y>0.00772</cdr:y>
    </cdr:from>
    <cdr:to>
      <cdr:x>0.81692</cdr:x>
      <cdr:y>0.06293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6053561" y="33976"/>
          <a:ext cx="763929" cy="24306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400" b="1" dirty="0" smtClean="0">
              <a:solidFill>
                <a:srgbClr val="FF0000"/>
              </a:solidFill>
            </a:rPr>
            <a:t>%</a:t>
          </a:r>
          <a:endParaRPr lang="en-US" sz="1400" b="1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0.01387</cdr:x>
      <cdr:y>0.00772</cdr:y>
    </cdr:from>
    <cdr:to>
      <cdr:x>0.14563</cdr:x>
      <cdr:y>0.07081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115748" y="33975"/>
          <a:ext cx="1099595" cy="27779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b="1" dirty="0" smtClean="0">
              <a:solidFill>
                <a:srgbClr val="FF0000"/>
              </a:solidFill>
            </a:rPr>
            <a:t>MMSCFD</a:t>
          </a:r>
          <a:endParaRPr lang="en-US" b="1" dirty="0">
            <a:solidFill>
              <a:srgbClr val="FF0000"/>
            </a:solidFill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0.0966</cdr:x>
      <cdr:y>0.02086</cdr:y>
    </cdr:from>
    <cdr:to>
      <cdr:x>0.19048</cdr:x>
      <cdr:y>0.11288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821802" y="91848"/>
          <a:ext cx="798653" cy="40511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400" dirty="0" smtClean="0">
              <a:solidFill>
                <a:srgbClr val="FF0000"/>
              </a:solidFill>
            </a:rPr>
            <a:t>   </a:t>
          </a:r>
          <a:r>
            <a:rPr lang="en-US" sz="1400" b="1" dirty="0" smtClean="0">
              <a:solidFill>
                <a:srgbClr val="FF0000"/>
              </a:solidFill>
            </a:rPr>
            <a:t>Ton</a:t>
          </a:r>
          <a:endParaRPr lang="en-US" sz="1400" b="1" dirty="0">
            <a:solidFill>
              <a:srgbClr val="FF0000"/>
            </a:solidFill>
          </a:endParaRP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0.20742</cdr:x>
      <cdr:y>0.08413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0" y="0"/>
          <a:ext cx="1747780" cy="37490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defPPr>
            <a:defRPr lang="en-GB"/>
          </a:defPPr>
          <a:lvl1pPr algn="l" rtl="0" fontAlgn="base">
            <a:spcBef>
              <a:spcPct val="0"/>
            </a:spcBef>
            <a:spcAft>
              <a:spcPct val="0"/>
            </a:spcAft>
            <a:defRPr sz="2000" kern="1200">
              <a:solidFill>
                <a:srgbClr val="007833"/>
              </a:solidFill>
              <a:latin typeface="Palatino Linotype" pitchFamily="18" charset="0"/>
              <a:cs typeface="Arial" pitchFamily="34" charset="0"/>
            </a:defRPr>
          </a:lvl1pPr>
          <a:lvl2pPr marL="457200" algn="l" rtl="0" fontAlgn="base">
            <a:spcBef>
              <a:spcPct val="0"/>
            </a:spcBef>
            <a:spcAft>
              <a:spcPct val="0"/>
            </a:spcAft>
            <a:defRPr sz="2000" kern="1200">
              <a:solidFill>
                <a:srgbClr val="007833"/>
              </a:solidFill>
              <a:latin typeface="Palatino Linotype" pitchFamily="18" charset="0"/>
              <a:cs typeface="Arial" pitchFamily="34" charset="0"/>
            </a:defRPr>
          </a:lvl2pPr>
          <a:lvl3pPr marL="914400" algn="l" rtl="0" fontAlgn="base">
            <a:spcBef>
              <a:spcPct val="0"/>
            </a:spcBef>
            <a:spcAft>
              <a:spcPct val="0"/>
            </a:spcAft>
            <a:defRPr sz="2000" kern="1200">
              <a:solidFill>
                <a:srgbClr val="007833"/>
              </a:solidFill>
              <a:latin typeface="Palatino Linotype" pitchFamily="18" charset="0"/>
              <a:cs typeface="Arial" pitchFamily="34" charset="0"/>
            </a:defRPr>
          </a:lvl3pPr>
          <a:lvl4pPr marL="1371600" algn="l" rtl="0" fontAlgn="base">
            <a:spcBef>
              <a:spcPct val="0"/>
            </a:spcBef>
            <a:spcAft>
              <a:spcPct val="0"/>
            </a:spcAft>
            <a:defRPr sz="2000" kern="1200">
              <a:solidFill>
                <a:srgbClr val="007833"/>
              </a:solidFill>
              <a:latin typeface="Palatino Linotype" pitchFamily="18" charset="0"/>
              <a:cs typeface="Arial" pitchFamily="34" charset="0"/>
            </a:defRPr>
          </a:lvl4pPr>
          <a:lvl5pPr marL="1828800" algn="l" rtl="0" fontAlgn="base">
            <a:spcBef>
              <a:spcPct val="0"/>
            </a:spcBef>
            <a:spcAft>
              <a:spcPct val="0"/>
            </a:spcAft>
            <a:defRPr sz="2000" kern="1200">
              <a:solidFill>
                <a:srgbClr val="007833"/>
              </a:solidFill>
              <a:latin typeface="Palatino Linotype" pitchFamily="18" charset="0"/>
              <a:cs typeface="Arial" pitchFamily="34" charset="0"/>
            </a:defRPr>
          </a:lvl5pPr>
          <a:lvl6pPr marL="2286000" algn="l" defTabSz="914400" rtl="0" eaLnBrk="1" latinLnBrk="0" hangingPunct="1">
            <a:defRPr sz="2000" kern="1200">
              <a:solidFill>
                <a:srgbClr val="007833"/>
              </a:solidFill>
              <a:latin typeface="Palatino Linotype" pitchFamily="18" charset="0"/>
              <a:cs typeface="Arial" pitchFamily="34" charset="0"/>
            </a:defRPr>
          </a:lvl6pPr>
          <a:lvl7pPr marL="2743200" algn="l" defTabSz="914400" rtl="0" eaLnBrk="1" latinLnBrk="0" hangingPunct="1">
            <a:defRPr sz="2000" kern="1200">
              <a:solidFill>
                <a:srgbClr val="007833"/>
              </a:solidFill>
              <a:latin typeface="Palatino Linotype" pitchFamily="18" charset="0"/>
              <a:cs typeface="Arial" pitchFamily="34" charset="0"/>
            </a:defRPr>
          </a:lvl7pPr>
          <a:lvl8pPr marL="3200400" algn="l" defTabSz="914400" rtl="0" eaLnBrk="1" latinLnBrk="0" hangingPunct="1">
            <a:defRPr sz="2000" kern="1200">
              <a:solidFill>
                <a:srgbClr val="007833"/>
              </a:solidFill>
              <a:latin typeface="Palatino Linotype" pitchFamily="18" charset="0"/>
              <a:cs typeface="Arial" pitchFamily="34" charset="0"/>
            </a:defRPr>
          </a:lvl8pPr>
          <a:lvl9pPr marL="3657600" algn="l" defTabSz="914400" rtl="0" eaLnBrk="1" latinLnBrk="0" hangingPunct="1">
            <a:defRPr sz="2000" kern="1200">
              <a:solidFill>
                <a:srgbClr val="007833"/>
              </a:solidFill>
              <a:latin typeface="Palatino Linotype" pitchFamily="18" charset="0"/>
              <a:cs typeface="Arial" pitchFamily="34" charset="0"/>
            </a:defRPr>
          </a:lvl9pPr>
        </a:lstStyle>
        <a:p xmlns:a="http://schemas.openxmlformats.org/drawingml/2006/main">
          <a:r>
            <a:rPr lang="en-US" sz="1400" b="1" dirty="0" smtClean="0">
              <a:solidFill>
                <a:schemeClr val="tx1"/>
              </a:solidFill>
            </a:rPr>
            <a:t>Propane revenue $</a:t>
          </a:r>
          <a:endParaRPr lang="en-US" sz="1400" b="1" dirty="0">
            <a:solidFill>
              <a:schemeClr val="tx1"/>
            </a:solidFill>
          </a:endParaRPr>
        </a:p>
      </cdr:txBody>
    </cdr:sp>
  </cdr:relSizeAnchor>
  <cdr:relSizeAnchor xmlns:cdr="http://schemas.openxmlformats.org/drawingml/2006/chartDrawing">
    <cdr:from>
      <cdr:x>0</cdr:x>
      <cdr:y>0</cdr:y>
    </cdr:from>
    <cdr:to>
      <cdr:x>0.11467</cdr:x>
      <cdr:y>0.08413</cdr:y>
    </cdr:to>
    <cdr:sp macro="" textlink="">
      <cdr:nvSpPr>
        <cdr:cNvPr id="5" name="TextBox 1"/>
        <cdr:cNvSpPr txBox="1"/>
      </cdr:nvSpPr>
      <cdr:spPr>
        <a:xfrm xmlns:a="http://schemas.openxmlformats.org/drawingml/2006/main">
          <a:off x="0" y="0"/>
          <a:ext cx="849452" cy="32621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defPPr>
            <a:defRPr lang="en-GB"/>
          </a:defPPr>
          <a:lvl1pPr algn="l" rtl="0" fontAlgn="base">
            <a:spcBef>
              <a:spcPct val="0"/>
            </a:spcBef>
            <a:spcAft>
              <a:spcPct val="0"/>
            </a:spcAft>
            <a:defRPr sz="2000" kern="1200">
              <a:solidFill>
                <a:srgbClr val="007833"/>
              </a:solidFill>
              <a:latin typeface="Palatino Linotype" pitchFamily="18" charset="0"/>
              <a:cs typeface="Arial" pitchFamily="34" charset="0"/>
            </a:defRPr>
          </a:lvl1pPr>
          <a:lvl2pPr marL="457200" algn="l" rtl="0" fontAlgn="base">
            <a:spcBef>
              <a:spcPct val="0"/>
            </a:spcBef>
            <a:spcAft>
              <a:spcPct val="0"/>
            </a:spcAft>
            <a:defRPr sz="2000" kern="1200">
              <a:solidFill>
                <a:srgbClr val="007833"/>
              </a:solidFill>
              <a:latin typeface="Palatino Linotype" pitchFamily="18" charset="0"/>
              <a:cs typeface="Arial" pitchFamily="34" charset="0"/>
            </a:defRPr>
          </a:lvl2pPr>
          <a:lvl3pPr marL="914400" algn="l" rtl="0" fontAlgn="base">
            <a:spcBef>
              <a:spcPct val="0"/>
            </a:spcBef>
            <a:spcAft>
              <a:spcPct val="0"/>
            </a:spcAft>
            <a:defRPr sz="2000" kern="1200">
              <a:solidFill>
                <a:srgbClr val="007833"/>
              </a:solidFill>
              <a:latin typeface="Palatino Linotype" pitchFamily="18" charset="0"/>
              <a:cs typeface="Arial" pitchFamily="34" charset="0"/>
            </a:defRPr>
          </a:lvl3pPr>
          <a:lvl4pPr marL="1371600" algn="l" rtl="0" fontAlgn="base">
            <a:spcBef>
              <a:spcPct val="0"/>
            </a:spcBef>
            <a:spcAft>
              <a:spcPct val="0"/>
            </a:spcAft>
            <a:defRPr sz="2000" kern="1200">
              <a:solidFill>
                <a:srgbClr val="007833"/>
              </a:solidFill>
              <a:latin typeface="Palatino Linotype" pitchFamily="18" charset="0"/>
              <a:cs typeface="Arial" pitchFamily="34" charset="0"/>
            </a:defRPr>
          </a:lvl4pPr>
          <a:lvl5pPr marL="1828800" algn="l" rtl="0" fontAlgn="base">
            <a:spcBef>
              <a:spcPct val="0"/>
            </a:spcBef>
            <a:spcAft>
              <a:spcPct val="0"/>
            </a:spcAft>
            <a:defRPr sz="2000" kern="1200">
              <a:solidFill>
                <a:srgbClr val="007833"/>
              </a:solidFill>
              <a:latin typeface="Palatino Linotype" pitchFamily="18" charset="0"/>
              <a:cs typeface="Arial" pitchFamily="34" charset="0"/>
            </a:defRPr>
          </a:lvl5pPr>
          <a:lvl6pPr marL="2286000" algn="l" defTabSz="914400" rtl="0" eaLnBrk="1" latinLnBrk="0" hangingPunct="1">
            <a:defRPr sz="2000" kern="1200">
              <a:solidFill>
                <a:srgbClr val="007833"/>
              </a:solidFill>
              <a:latin typeface="Palatino Linotype" pitchFamily="18" charset="0"/>
              <a:cs typeface="Arial" pitchFamily="34" charset="0"/>
            </a:defRPr>
          </a:lvl6pPr>
          <a:lvl7pPr marL="2743200" algn="l" defTabSz="914400" rtl="0" eaLnBrk="1" latinLnBrk="0" hangingPunct="1">
            <a:defRPr sz="2000" kern="1200">
              <a:solidFill>
                <a:srgbClr val="007833"/>
              </a:solidFill>
              <a:latin typeface="Palatino Linotype" pitchFamily="18" charset="0"/>
              <a:cs typeface="Arial" pitchFamily="34" charset="0"/>
            </a:defRPr>
          </a:lvl7pPr>
          <a:lvl8pPr marL="3200400" algn="l" defTabSz="914400" rtl="0" eaLnBrk="1" latinLnBrk="0" hangingPunct="1">
            <a:defRPr sz="2000" kern="1200">
              <a:solidFill>
                <a:srgbClr val="007833"/>
              </a:solidFill>
              <a:latin typeface="Palatino Linotype" pitchFamily="18" charset="0"/>
              <a:cs typeface="Arial" pitchFamily="34" charset="0"/>
            </a:defRPr>
          </a:lvl8pPr>
          <a:lvl9pPr marL="3657600" algn="l" defTabSz="914400" rtl="0" eaLnBrk="1" latinLnBrk="0" hangingPunct="1">
            <a:defRPr sz="2000" kern="1200">
              <a:solidFill>
                <a:srgbClr val="007833"/>
              </a:solidFill>
              <a:latin typeface="Palatino Linotype" pitchFamily="18" charset="0"/>
              <a:cs typeface="Arial" pitchFamily="34" charset="0"/>
            </a:defRPr>
          </a:lvl9pPr>
        </a:lstStyle>
        <a:p xmlns:a="http://schemas.openxmlformats.org/drawingml/2006/main">
          <a:endParaRPr lang="en-US" sz="1600" b="1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</cdr:x>
      <cdr:y>0</cdr:y>
    </cdr:from>
    <cdr:to>
      <cdr:x>0.22802</cdr:x>
      <cdr:y>0.1013</cdr:y>
    </cdr:to>
    <cdr:sp macro="" textlink="">
      <cdr:nvSpPr>
        <cdr:cNvPr id="6" name="TextBox 1"/>
        <cdr:cNvSpPr txBox="1"/>
      </cdr:nvSpPr>
      <cdr:spPr>
        <a:xfrm xmlns:a="http://schemas.openxmlformats.org/drawingml/2006/main">
          <a:off x="0" y="0"/>
          <a:ext cx="1921400" cy="45141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defPPr>
            <a:defRPr lang="en-GB"/>
          </a:defPPr>
          <a:lvl1pPr algn="l" rtl="0" fontAlgn="base">
            <a:spcBef>
              <a:spcPct val="0"/>
            </a:spcBef>
            <a:spcAft>
              <a:spcPct val="0"/>
            </a:spcAft>
            <a:defRPr sz="2000" kern="1200">
              <a:solidFill>
                <a:srgbClr val="007833"/>
              </a:solidFill>
              <a:latin typeface="Palatino Linotype" pitchFamily="18" charset="0"/>
              <a:cs typeface="Arial" pitchFamily="34" charset="0"/>
            </a:defRPr>
          </a:lvl1pPr>
          <a:lvl2pPr marL="457200" algn="l" rtl="0" fontAlgn="base">
            <a:spcBef>
              <a:spcPct val="0"/>
            </a:spcBef>
            <a:spcAft>
              <a:spcPct val="0"/>
            </a:spcAft>
            <a:defRPr sz="2000" kern="1200">
              <a:solidFill>
                <a:srgbClr val="007833"/>
              </a:solidFill>
              <a:latin typeface="Palatino Linotype" pitchFamily="18" charset="0"/>
              <a:cs typeface="Arial" pitchFamily="34" charset="0"/>
            </a:defRPr>
          </a:lvl2pPr>
          <a:lvl3pPr marL="914400" algn="l" rtl="0" fontAlgn="base">
            <a:spcBef>
              <a:spcPct val="0"/>
            </a:spcBef>
            <a:spcAft>
              <a:spcPct val="0"/>
            </a:spcAft>
            <a:defRPr sz="2000" kern="1200">
              <a:solidFill>
                <a:srgbClr val="007833"/>
              </a:solidFill>
              <a:latin typeface="Palatino Linotype" pitchFamily="18" charset="0"/>
              <a:cs typeface="Arial" pitchFamily="34" charset="0"/>
            </a:defRPr>
          </a:lvl3pPr>
          <a:lvl4pPr marL="1371600" algn="l" rtl="0" fontAlgn="base">
            <a:spcBef>
              <a:spcPct val="0"/>
            </a:spcBef>
            <a:spcAft>
              <a:spcPct val="0"/>
            </a:spcAft>
            <a:defRPr sz="2000" kern="1200">
              <a:solidFill>
                <a:srgbClr val="007833"/>
              </a:solidFill>
              <a:latin typeface="Palatino Linotype" pitchFamily="18" charset="0"/>
              <a:cs typeface="Arial" pitchFamily="34" charset="0"/>
            </a:defRPr>
          </a:lvl4pPr>
          <a:lvl5pPr marL="1828800" algn="l" rtl="0" fontAlgn="base">
            <a:spcBef>
              <a:spcPct val="0"/>
            </a:spcBef>
            <a:spcAft>
              <a:spcPct val="0"/>
            </a:spcAft>
            <a:defRPr sz="2000" kern="1200">
              <a:solidFill>
                <a:srgbClr val="007833"/>
              </a:solidFill>
              <a:latin typeface="Palatino Linotype" pitchFamily="18" charset="0"/>
              <a:cs typeface="Arial" pitchFamily="34" charset="0"/>
            </a:defRPr>
          </a:lvl5pPr>
          <a:lvl6pPr marL="2286000" algn="l" defTabSz="914400" rtl="0" eaLnBrk="1" latinLnBrk="0" hangingPunct="1">
            <a:defRPr sz="2000" kern="1200">
              <a:solidFill>
                <a:srgbClr val="007833"/>
              </a:solidFill>
              <a:latin typeface="Palatino Linotype" pitchFamily="18" charset="0"/>
              <a:cs typeface="Arial" pitchFamily="34" charset="0"/>
            </a:defRPr>
          </a:lvl6pPr>
          <a:lvl7pPr marL="2743200" algn="l" defTabSz="914400" rtl="0" eaLnBrk="1" latinLnBrk="0" hangingPunct="1">
            <a:defRPr sz="2000" kern="1200">
              <a:solidFill>
                <a:srgbClr val="007833"/>
              </a:solidFill>
              <a:latin typeface="Palatino Linotype" pitchFamily="18" charset="0"/>
              <a:cs typeface="Arial" pitchFamily="34" charset="0"/>
            </a:defRPr>
          </a:lvl7pPr>
          <a:lvl8pPr marL="3200400" algn="l" defTabSz="914400" rtl="0" eaLnBrk="1" latinLnBrk="0" hangingPunct="1">
            <a:defRPr sz="2000" kern="1200">
              <a:solidFill>
                <a:srgbClr val="007833"/>
              </a:solidFill>
              <a:latin typeface="Palatino Linotype" pitchFamily="18" charset="0"/>
              <a:cs typeface="Arial" pitchFamily="34" charset="0"/>
            </a:defRPr>
          </a:lvl8pPr>
          <a:lvl9pPr marL="3657600" algn="l" defTabSz="914400" rtl="0" eaLnBrk="1" latinLnBrk="0" hangingPunct="1">
            <a:defRPr sz="2000" kern="1200">
              <a:solidFill>
                <a:srgbClr val="007833"/>
              </a:solidFill>
              <a:latin typeface="Palatino Linotype" pitchFamily="18" charset="0"/>
              <a:cs typeface="Arial" pitchFamily="34" charset="0"/>
            </a:defRPr>
          </a:lvl9pPr>
        </a:lstStyle>
        <a:p xmlns:a="http://schemas.openxmlformats.org/drawingml/2006/main">
          <a:endParaRPr lang="en-US" sz="1100" b="1" dirty="0" smtClean="0">
            <a:solidFill>
              <a:srgbClr val="FF0000"/>
            </a:solidFill>
            <a:latin typeface="+mn-lt"/>
            <a:cs typeface="+mn-cs"/>
          </a:endParaRPr>
        </a:p>
      </cdr:txBody>
    </cdr:sp>
  </cdr:relSizeAnchor>
  <cdr:relSizeAnchor xmlns:cdr="http://schemas.openxmlformats.org/drawingml/2006/chartDrawing">
    <cdr:from>
      <cdr:x>0.79482</cdr:x>
      <cdr:y>0.01935</cdr:y>
    </cdr:from>
    <cdr:to>
      <cdr:x>0.89638</cdr:x>
      <cdr:y>0.09696</cdr:y>
    </cdr:to>
    <cdr:sp macro="" textlink="">
      <cdr:nvSpPr>
        <cdr:cNvPr id="9" name="TextBox 8"/>
        <cdr:cNvSpPr txBox="1"/>
      </cdr:nvSpPr>
      <cdr:spPr>
        <a:xfrm xmlns:a="http://schemas.openxmlformats.org/drawingml/2006/main">
          <a:off x="6697446" y="86227"/>
          <a:ext cx="855782" cy="3458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600" b="1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0.83311</cdr:x>
      <cdr:y>0.02857</cdr:y>
    </cdr:from>
    <cdr:to>
      <cdr:x>1</cdr:x>
      <cdr:y>0.18442</cdr:y>
    </cdr:to>
    <cdr:sp macro="" textlink="">
      <cdr:nvSpPr>
        <cdr:cNvPr id="7" name="TextBox 6"/>
        <cdr:cNvSpPr txBox="1"/>
      </cdr:nvSpPr>
      <cdr:spPr>
        <a:xfrm xmlns:a="http://schemas.openxmlformats.org/drawingml/2006/main">
          <a:off x="7164733" y="127304"/>
          <a:ext cx="1435261" cy="6945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l" rtl="0" fontAlgn="base">
            <a:spcBef>
              <a:spcPct val="0"/>
            </a:spcBef>
            <a:spcAft>
              <a:spcPct val="0"/>
            </a:spcAft>
          </a:pPr>
          <a:r>
            <a:rPr lang="en-US" sz="1600" b="1" kern="1200" dirty="0" err="1">
              <a:solidFill>
                <a:srgbClr val="FF0000"/>
              </a:solidFill>
              <a:latin typeface="Palatino Linotype" pitchFamily="18" charset="0"/>
              <a:cs typeface="Arial" pitchFamily="34" charset="0"/>
            </a:rPr>
            <a:t>Sontrach</a:t>
          </a:r>
          <a:r>
            <a:rPr lang="en-US" sz="1600" b="1" kern="1200" dirty="0">
              <a:solidFill>
                <a:srgbClr val="FF0000"/>
              </a:solidFill>
              <a:latin typeface="Palatino Linotype" pitchFamily="18" charset="0"/>
              <a:cs typeface="Arial" pitchFamily="34" charset="0"/>
            </a:rPr>
            <a:t> avg. price $  </a:t>
          </a:r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0.0966</cdr:x>
      <cdr:y>0.02086</cdr:y>
    </cdr:from>
    <cdr:to>
      <cdr:x>0.19048</cdr:x>
      <cdr:y>0.11288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821802" y="91848"/>
          <a:ext cx="798653" cy="40511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400" dirty="0" smtClean="0">
              <a:solidFill>
                <a:srgbClr val="FF0000"/>
              </a:solidFill>
            </a:rPr>
            <a:t>   </a:t>
          </a:r>
          <a:endParaRPr lang="en-US" sz="1400" b="1" dirty="0">
            <a:solidFill>
              <a:srgbClr val="FF0000"/>
            </a:solidFill>
          </a:endParaRPr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0.14381</cdr:x>
      <cdr:y>2.10754E-7</cdr:y>
    </cdr:from>
    <cdr:to>
      <cdr:x>0.23702</cdr:x>
      <cdr:y>0.09757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250096" y="1"/>
          <a:ext cx="810236" cy="46295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400" b="1" dirty="0">
            <a:solidFill>
              <a:srgbClr val="FF0000"/>
            </a:solidFill>
          </a:endParaRPr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0.12089</cdr:x>
      <cdr:y>0.11791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0" y="0"/>
          <a:ext cx="1105383" cy="60188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800" dirty="0" smtClean="0">
              <a:solidFill>
                <a:srgbClr val="FF0000"/>
              </a:solidFill>
            </a:rPr>
            <a:t>   </a:t>
          </a:r>
          <a:r>
            <a:rPr lang="en-US" sz="1800" b="1" dirty="0" smtClean="0">
              <a:solidFill>
                <a:srgbClr val="FF0000"/>
              </a:solidFill>
            </a:rPr>
            <a:t>$MM</a:t>
          </a:r>
          <a:endParaRPr lang="en-US" sz="1800" b="1" dirty="0">
            <a:solidFill>
              <a:srgbClr val="FF0000"/>
            </a:solidFill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74265" y="6670213"/>
            <a:ext cx="4033260" cy="35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547" tIns="45274" rIns="90547" bIns="45274" numCol="1" anchor="b" anchorCtr="0" compatLnSpc="1">
            <a:prstTxWarp prst="textNoShape">
              <a:avLst/>
            </a:prstTxWarp>
          </a:bodyPr>
          <a:lstStyle>
            <a:lvl1pPr algn="r" defTabSz="904026">
              <a:defRPr sz="1200">
                <a:solidFill>
                  <a:schemeClr val="tx2"/>
                </a:solidFill>
                <a:latin typeface="Arial Narrow" panose="020B0606020202030204" pitchFamily="34" charset="0"/>
              </a:defRPr>
            </a:lvl1pPr>
          </a:lstStyle>
          <a:p>
            <a:pPr>
              <a:defRPr/>
            </a:pPr>
            <a:fld id="{944CCF81-8E0E-43D1-8F03-A8C5E1530BB4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1716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781300" y="387350"/>
            <a:ext cx="3803650" cy="2633663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</p:sp>
      <p:sp>
        <p:nvSpPr>
          <p:cNvPr id="1904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103990" y="3204349"/>
            <a:ext cx="7101121" cy="316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547" tIns="45274" rIns="90547" bIns="4527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1904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74265" y="6670213"/>
            <a:ext cx="4033260" cy="35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547" tIns="45274" rIns="90547" bIns="45274" numCol="1" anchor="b" anchorCtr="0" compatLnSpc="1">
            <a:prstTxWarp prst="textNoShape">
              <a:avLst/>
            </a:prstTxWarp>
          </a:bodyPr>
          <a:lstStyle>
            <a:lvl1pPr algn="r" defTabSz="904026">
              <a:defRPr sz="1200">
                <a:solidFill>
                  <a:schemeClr val="tx2"/>
                </a:solidFill>
                <a:latin typeface="Arial Narrow" panose="020B0606020202030204" pitchFamily="34" charset="0"/>
              </a:defRPr>
            </a:lvl1pPr>
          </a:lstStyle>
          <a:p>
            <a:pPr>
              <a:defRPr/>
            </a:pPr>
            <a:fld id="{FCA0CB70-2F17-4C0A-BFF4-6AB0E3C2F44D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18437" name="WordArt 11"/>
          <p:cNvSpPr>
            <a:spLocks noChangeArrowheads="1" noChangeShapeType="1" noTextEdit="1"/>
          </p:cNvSpPr>
          <p:nvPr/>
        </p:nvSpPr>
        <p:spPr bwMode="auto">
          <a:xfrm>
            <a:off x="612628" y="184322"/>
            <a:ext cx="2859977" cy="99249"/>
          </a:xfrm>
          <a:prstGeom prst="rect">
            <a:avLst/>
          </a:prstGeom>
        </p:spPr>
        <p:txBody>
          <a:bodyPr wrap="none" lIns="90718" tIns="45359" rIns="90718" bIns="45359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kern="10">
                <a:ln w="9525">
                  <a:noFill/>
                  <a:round/>
                  <a:headEnd/>
                  <a:tailEnd/>
                </a:ln>
                <a:solidFill>
                  <a:schemeClr val="tx2"/>
                </a:solidFill>
                <a:latin typeface="Arial Black"/>
              </a:rPr>
              <a:t>HSE &amp; Operations in BP</a:t>
            </a:r>
          </a:p>
        </p:txBody>
      </p:sp>
    </p:spTree>
    <p:extLst>
      <p:ext uri="{BB962C8B-B14F-4D97-AF65-F5344CB8AC3E}">
        <p14:creationId xmlns:p14="http://schemas.microsoft.com/office/powerpoint/2010/main" val="17391478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Univers 45 Light" pitchFamily="2" charset="0"/>
        <a:ea typeface="+mn-ea"/>
        <a:cs typeface="Arial" pitchFamily="34" charset="0"/>
      </a:defRPr>
    </a:lvl1pPr>
    <a:lvl2pPr marL="176213" indent="-174625" algn="l" rtl="0" eaLnBrk="0" fontAlgn="base" hangingPunct="0">
      <a:spcBef>
        <a:spcPct val="30000"/>
      </a:spcBef>
      <a:spcAft>
        <a:spcPct val="0"/>
      </a:spcAft>
      <a:buClr>
        <a:schemeClr val="accent1"/>
      </a:buClr>
      <a:buFont typeface="Univers 45 Light" pitchFamily="2" charset="0"/>
      <a:buChar char="•"/>
      <a:defRPr kumimoji="1" sz="1000" kern="1200">
        <a:solidFill>
          <a:schemeClr val="tx1"/>
        </a:solidFill>
        <a:latin typeface="Univers 45 Light" pitchFamily="2" charset="0"/>
        <a:ea typeface="+mn-ea"/>
        <a:cs typeface="Arial" pitchFamily="34" charset="0"/>
      </a:defRPr>
    </a:lvl2pPr>
    <a:lvl3pPr marL="352425" indent="-174625" algn="l" rtl="0" eaLnBrk="0" fontAlgn="base" hangingPunct="0">
      <a:spcBef>
        <a:spcPct val="30000"/>
      </a:spcBef>
      <a:spcAft>
        <a:spcPct val="0"/>
      </a:spcAft>
      <a:buClr>
        <a:schemeClr val="accent1"/>
      </a:buClr>
      <a:buFont typeface="Arial" pitchFamily="34" charset="0"/>
      <a:buChar char="−"/>
      <a:defRPr kumimoji="1" sz="1000" kern="1200">
        <a:solidFill>
          <a:schemeClr val="tx1"/>
        </a:solidFill>
        <a:latin typeface="Univers 45 Light" pitchFamily="2" charset="0"/>
        <a:ea typeface="+mn-ea"/>
        <a:cs typeface="Arial" pitchFamily="34" charset="0"/>
      </a:defRPr>
    </a:lvl3pPr>
    <a:lvl4pPr marL="527050" indent="-173038" algn="l" rtl="0" eaLnBrk="0" fontAlgn="base" hangingPunct="0">
      <a:spcBef>
        <a:spcPct val="30000"/>
      </a:spcBef>
      <a:spcAft>
        <a:spcPct val="0"/>
      </a:spcAft>
      <a:buClr>
        <a:schemeClr val="accent1"/>
      </a:buClr>
      <a:buFont typeface="Arial" pitchFamily="34" charset="0"/>
      <a:buChar char="−"/>
      <a:defRPr kumimoji="1" sz="1000" kern="1200">
        <a:solidFill>
          <a:schemeClr val="tx1"/>
        </a:solidFill>
        <a:latin typeface="Univers 45 Light" pitchFamily="2" charset="0"/>
        <a:ea typeface="+mn-ea"/>
        <a:cs typeface="Arial" pitchFamily="34" charset="0"/>
      </a:defRPr>
    </a:lvl4pPr>
    <a:lvl5pPr marL="703263" indent="-174625" algn="l" rtl="0" eaLnBrk="0" fontAlgn="base" hangingPunct="0">
      <a:spcBef>
        <a:spcPct val="30000"/>
      </a:spcBef>
      <a:spcAft>
        <a:spcPct val="0"/>
      </a:spcAft>
      <a:buClr>
        <a:schemeClr val="accent1"/>
      </a:buClr>
      <a:buFont typeface="Arial" pitchFamily="34" charset="0"/>
      <a:buChar char="−"/>
      <a:defRPr kumimoji="1" sz="1000" kern="1200">
        <a:solidFill>
          <a:schemeClr val="tx1"/>
        </a:solidFill>
        <a:latin typeface="Univers 45 Light" pitchFamily="2" charset="0"/>
        <a:ea typeface="+mn-ea"/>
        <a:cs typeface="Arial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E2493D-A7AE-49CF-B9CA-A202CA5D6BDA}" type="slidenum">
              <a:rPr lang="ar-EG" smtClean="0"/>
              <a:pPr/>
              <a:t>16</a:t>
            </a:fld>
            <a:endParaRPr lang="en-GB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246563"/>
            <a:ext cx="7524750" cy="1617662"/>
          </a:xfrm>
          <a:prstGeom prst="rect">
            <a:avLst/>
          </a:prstGeom>
          <a:solidFill>
            <a:srgbClr val="99CC00"/>
          </a:solidFill>
          <a:ln w="9525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defRPr/>
            </a:pPr>
            <a:endParaRPr lang="ar-EG">
              <a:latin typeface="Univers 55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3888" y="5543550"/>
            <a:ext cx="5037137" cy="6477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defRPr/>
            </a:pPr>
            <a:endParaRPr lang="ar-EG">
              <a:latin typeface="Univers 55"/>
            </a:endParaRPr>
          </a:p>
        </p:txBody>
      </p:sp>
      <p:pic>
        <p:nvPicPr>
          <p:cNvPr id="6" name="Picture 39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32800" y="260350"/>
            <a:ext cx="1473200" cy="86518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</p:pic>
      <p:grpSp>
        <p:nvGrpSpPr>
          <p:cNvPr id="7" name="Group 226"/>
          <p:cNvGrpSpPr>
            <a:grpSpLocks/>
          </p:cNvGrpSpPr>
          <p:nvPr userDrawn="1"/>
        </p:nvGrpSpPr>
        <p:grpSpPr bwMode="auto">
          <a:xfrm>
            <a:off x="0" y="6453188"/>
            <a:ext cx="9906000" cy="404812"/>
            <a:chOff x="2640" y="4018"/>
            <a:chExt cx="3298" cy="206"/>
          </a:xfrm>
        </p:grpSpPr>
        <p:sp>
          <p:nvSpPr>
            <p:cNvPr id="8" name="AutoShape 227"/>
            <p:cNvSpPr>
              <a:spLocks noChangeArrowheads="1"/>
            </p:cNvSpPr>
            <p:nvPr/>
          </p:nvSpPr>
          <p:spPr bwMode="auto">
            <a:xfrm>
              <a:off x="2640" y="4018"/>
              <a:ext cx="778" cy="206"/>
            </a:xfrm>
            <a:prstGeom prst="homePlate">
              <a:avLst>
                <a:gd name="adj" fmla="val 94417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Appraise</a:t>
              </a:r>
            </a:p>
          </p:txBody>
        </p:sp>
        <p:sp>
          <p:nvSpPr>
            <p:cNvPr id="9" name="AutoShape 228"/>
            <p:cNvSpPr>
              <a:spLocks noChangeArrowheads="1"/>
            </p:cNvSpPr>
            <p:nvPr/>
          </p:nvSpPr>
          <p:spPr bwMode="auto">
            <a:xfrm>
              <a:off x="3211" y="4018"/>
              <a:ext cx="849" cy="206"/>
            </a:xfrm>
            <a:prstGeom prst="chevron">
              <a:avLst>
                <a:gd name="adj" fmla="val 103034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Select</a:t>
              </a:r>
            </a:p>
          </p:txBody>
        </p:sp>
        <p:sp>
          <p:nvSpPr>
            <p:cNvPr id="10" name="AutoShape 229"/>
            <p:cNvSpPr>
              <a:spLocks noChangeArrowheads="1"/>
            </p:cNvSpPr>
            <p:nvPr/>
          </p:nvSpPr>
          <p:spPr bwMode="auto">
            <a:xfrm>
              <a:off x="3843" y="4018"/>
              <a:ext cx="849" cy="206"/>
            </a:xfrm>
            <a:prstGeom prst="chevron">
              <a:avLst>
                <a:gd name="adj" fmla="val 103034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Define</a:t>
              </a:r>
            </a:p>
          </p:txBody>
        </p:sp>
        <p:sp>
          <p:nvSpPr>
            <p:cNvPr id="11" name="AutoShape 230"/>
            <p:cNvSpPr>
              <a:spLocks noChangeArrowheads="1"/>
            </p:cNvSpPr>
            <p:nvPr/>
          </p:nvSpPr>
          <p:spPr bwMode="auto">
            <a:xfrm>
              <a:off x="4455" y="4018"/>
              <a:ext cx="850" cy="206"/>
            </a:xfrm>
            <a:prstGeom prst="chevron">
              <a:avLst>
                <a:gd name="adj" fmla="val 103155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Execute</a:t>
              </a:r>
            </a:p>
          </p:txBody>
        </p:sp>
        <p:sp>
          <p:nvSpPr>
            <p:cNvPr id="12" name="AutoShape 231"/>
            <p:cNvSpPr>
              <a:spLocks noChangeArrowheads="1"/>
            </p:cNvSpPr>
            <p:nvPr/>
          </p:nvSpPr>
          <p:spPr bwMode="auto">
            <a:xfrm>
              <a:off x="5088" y="4018"/>
              <a:ext cx="850" cy="206"/>
            </a:xfrm>
            <a:prstGeom prst="chevron">
              <a:avLst>
                <a:gd name="adj" fmla="val 103155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Operate</a:t>
              </a:r>
            </a:p>
          </p:txBody>
        </p:sp>
      </p:grpSp>
      <p:sp>
        <p:nvSpPr>
          <p:cNvPr id="8273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0" y="4251325"/>
            <a:ext cx="7524089" cy="1612900"/>
          </a:xfrm>
        </p:spPr>
        <p:txBody>
          <a:bodyPr lIns="576000" rIns="36000" bIns="360000"/>
          <a:lstStyle>
            <a:lvl1pPr>
              <a:defRPr sz="3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827398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26010" y="5543550"/>
            <a:ext cx="5052748" cy="647700"/>
          </a:xfrm>
          <a:solidFill>
            <a:schemeClr val="accent1"/>
          </a:solidFill>
          <a:ln algn="ctr"/>
        </p:spPr>
        <p:txBody>
          <a:bodyPr wrap="none" lIns="91440" tIns="45720" rIns="36000" anchor="ctr"/>
          <a:lstStyle>
            <a:lvl1pPr marL="0" indent="0">
              <a:lnSpc>
                <a:spcPct val="90000"/>
              </a:lnSpc>
              <a:spcBef>
                <a:spcPct val="0"/>
              </a:spcBef>
              <a:buClr>
                <a:schemeClr val="bg1"/>
              </a:buClr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E6FDBC-58A0-42C2-A671-F33570A63BA1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1511" y="230190"/>
            <a:ext cx="2120503" cy="625633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" y="230190"/>
            <a:ext cx="6196410" cy="62563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30190"/>
            <a:ext cx="8482014" cy="9302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89890" y="1736725"/>
            <a:ext cx="7890405" cy="4749800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246563"/>
            <a:ext cx="7524750" cy="1617662"/>
          </a:xfrm>
          <a:prstGeom prst="rect">
            <a:avLst/>
          </a:prstGeom>
          <a:solidFill>
            <a:srgbClr val="99CC00"/>
          </a:solidFill>
          <a:ln w="9525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defRPr/>
            </a:pPr>
            <a:endParaRPr lang="ar-EG">
              <a:latin typeface="Univers 55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3888" y="5543550"/>
            <a:ext cx="5037137" cy="6477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defRPr/>
            </a:pPr>
            <a:endParaRPr lang="ar-EG">
              <a:latin typeface="Univers 55"/>
            </a:endParaRPr>
          </a:p>
        </p:txBody>
      </p:sp>
      <p:pic>
        <p:nvPicPr>
          <p:cNvPr id="6" name="Picture 39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32800" y="260350"/>
            <a:ext cx="1473200" cy="86518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</p:pic>
      <p:grpSp>
        <p:nvGrpSpPr>
          <p:cNvPr id="2" name="Group 226"/>
          <p:cNvGrpSpPr>
            <a:grpSpLocks/>
          </p:cNvGrpSpPr>
          <p:nvPr userDrawn="1"/>
        </p:nvGrpSpPr>
        <p:grpSpPr bwMode="auto">
          <a:xfrm>
            <a:off x="0" y="6453188"/>
            <a:ext cx="9906000" cy="404812"/>
            <a:chOff x="2640" y="4018"/>
            <a:chExt cx="3298" cy="206"/>
          </a:xfrm>
        </p:grpSpPr>
        <p:sp>
          <p:nvSpPr>
            <p:cNvPr id="8" name="AutoShape 227"/>
            <p:cNvSpPr>
              <a:spLocks noChangeArrowheads="1"/>
            </p:cNvSpPr>
            <p:nvPr/>
          </p:nvSpPr>
          <p:spPr bwMode="auto">
            <a:xfrm>
              <a:off x="2640" y="4018"/>
              <a:ext cx="778" cy="206"/>
            </a:xfrm>
            <a:prstGeom prst="homePlate">
              <a:avLst>
                <a:gd name="adj" fmla="val 94417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96969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Appraise</a:t>
              </a:r>
            </a:p>
          </p:txBody>
        </p:sp>
        <p:sp>
          <p:nvSpPr>
            <p:cNvPr id="9" name="AutoShape 228"/>
            <p:cNvSpPr>
              <a:spLocks noChangeArrowheads="1"/>
            </p:cNvSpPr>
            <p:nvPr/>
          </p:nvSpPr>
          <p:spPr bwMode="auto">
            <a:xfrm>
              <a:off x="3211" y="4018"/>
              <a:ext cx="849" cy="206"/>
            </a:xfrm>
            <a:prstGeom prst="chevron">
              <a:avLst>
                <a:gd name="adj" fmla="val 103034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96969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Select</a:t>
              </a:r>
            </a:p>
          </p:txBody>
        </p:sp>
        <p:sp>
          <p:nvSpPr>
            <p:cNvPr id="10" name="AutoShape 229"/>
            <p:cNvSpPr>
              <a:spLocks noChangeArrowheads="1"/>
            </p:cNvSpPr>
            <p:nvPr/>
          </p:nvSpPr>
          <p:spPr bwMode="auto">
            <a:xfrm>
              <a:off x="3843" y="4018"/>
              <a:ext cx="849" cy="206"/>
            </a:xfrm>
            <a:prstGeom prst="chevron">
              <a:avLst>
                <a:gd name="adj" fmla="val 103034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96969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Define</a:t>
              </a:r>
            </a:p>
          </p:txBody>
        </p:sp>
        <p:sp>
          <p:nvSpPr>
            <p:cNvPr id="11" name="AutoShape 230"/>
            <p:cNvSpPr>
              <a:spLocks noChangeArrowheads="1"/>
            </p:cNvSpPr>
            <p:nvPr/>
          </p:nvSpPr>
          <p:spPr bwMode="auto">
            <a:xfrm>
              <a:off x="4455" y="4018"/>
              <a:ext cx="850" cy="206"/>
            </a:xfrm>
            <a:prstGeom prst="chevron">
              <a:avLst>
                <a:gd name="adj" fmla="val 103155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Execute</a:t>
              </a:r>
            </a:p>
          </p:txBody>
        </p:sp>
        <p:sp>
          <p:nvSpPr>
            <p:cNvPr id="12" name="AutoShape 231"/>
            <p:cNvSpPr>
              <a:spLocks noChangeArrowheads="1"/>
            </p:cNvSpPr>
            <p:nvPr/>
          </p:nvSpPr>
          <p:spPr bwMode="auto">
            <a:xfrm>
              <a:off x="5088" y="4018"/>
              <a:ext cx="850" cy="206"/>
            </a:xfrm>
            <a:prstGeom prst="chevron">
              <a:avLst>
                <a:gd name="adj" fmla="val 103155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96969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Operate</a:t>
              </a:r>
            </a:p>
          </p:txBody>
        </p:sp>
      </p:grpSp>
      <p:sp>
        <p:nvSpPr>
          <p:cNvPr id="8273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0" y="4251325"/>
            <a:ext cx="7524089" cy="1612900"/>
          </a:xfrm>
        </p:spPr>
        <p:txBody>
          <a:bodyPr lIns="576000" rIns="36000" bIns="360000"/>
          <a:lstStyle>
            <a:lvl1pPr>
              <a:defRPr sz="3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827398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26010" y="5543550"/>
            <a:ext cx="5052748" cy="647700"/>
          </a:xfrm>
          <a:solidFill>
            <a:schemeClr val="accent1"/>
          </a:solidFill>
          <a:ln algn="ctr"/>
        </p:spPr>
        <p:txBody>
          <a:bodyPr wrap="none" lIns="91440" tIns="45720" rIns="36000" anchor="ctr"/>
          <a:lstStyle>
            <a:lvl1pPr marL="0" indent="0">
              <a:lnSpc>
                <a:spcPct val="90000"/>
              </a:lnSpc>
              <a:spcBef>
                <a:spcPct val="0"/>
              </a:spcBef>
              <a:buClr>
                <a:schemeClr val="bg1"/>
              </a:buClr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969696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969696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B888D9-9F49-48DA-B512-8C7B4DDDC837}" type="slidenum">
              <a:rPr lang="ar-EG">
                <a:solidFill>
                  <a:srgbClr val="006600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0066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15"/>
            <a:ext cx="84201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4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969696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969696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B43670-47DB-4B62-B7F2-998A52456FE6}" type="slidenum">
              <a:rPr lang="ar-EG">
                <a:solidFill>
                  <a:srgbClr val="006600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0066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9898" y="1341446"/>
            <a:ext cx="4399227" cy="51450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4216" y="1341446"/>
            <a:ext cx="4400946" cy="51450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969696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969696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929AD9-1222-4AAB-917C-496F7D019F3C}" type="slidenum">
              <a:rPr lang="ar-EG">
                <a:solidFill>
                  <a:srgbClr val="006600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0066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1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1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5" y="1535113"/>
            <a:ext cx="437859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5" y="2174875"/>
            <a:ext cx="437859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969696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969696"/>
              </a:solidFill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23862F-575A-408B-9176-8803428F1FE3}" type="slidenum">
              <a:rPr lang="ar-EG">
                <a:solidFill>
                  <a:srgbClr val="006600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0066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ar-EG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969696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969696"/>
              </a:solidFill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004706-0B41-40F1-95F7-8294627207F7}" type="slidenum">
              <a:rPr lang="ar-EG">
                <a:solidFill>
                  <a:srgbClr val="006600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0066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969696"/>
              </a:solidFill>
            </a:endParaRP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969696"/>
              </a:solidFill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A43054-8411-4441-B968-35F997366CDE}" type="slidenum">
              <a:rPr lang="ar-EG">
                <a:solidFill>
                  <a:srgbClr val="006600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0066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273050"/>
            <a:ext cx="3259006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3" y="273060"/>
            <a:ext cx="5537728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969696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969696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1AB0E6-4A0A-4D57-9A4D-971E645B8566}" type="slidenum">
              <a:rPr lang="ar-EG">
                <a:solidFill>
                  <a:srgbClr val="006600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0066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6374" y="230198"/>
            <a:ext cx="2388790" cy="625633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" y="230198"/>
            <a:ext cx="7001271" cy="62563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3AE3EE-9157-46F7-84EC-E4E23C05C26E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ar-EG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969696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969696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9F8081-AC2F-4668-893D-DF9CFCB97A8D}" type="slidenum">
              <a:rPr lang="ar-EG">
                <a:solidFill>
                  <a:srgbClr val="006600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0066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969696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969696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E6FDBC-58A0-42C2-A671-F33570A63BA1}" type="slidenum">
              <a:rPr lang="ar-EG">
                <a:solidFill>
                  <a:srgbClr val="006600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0066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6374" y="230198"/>
            <a:ext cx="2388790" cy="625633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" y="230198"/>
            <a:ext cx="7001271" cy="62563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969696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969696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3AE3EE-9157-46F7-84EC-E4E23C05C26E}" type="slidenum">
              <a:rPr lang="ar-EG">
                <a:solidFill>
                  <a:srgbClr val="006600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0066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" y="230198"/>
            <a:ext cx="8482013" cy="9302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89898" y="1341446"/>
            <a:ext cx="4399227" cy="51450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4216" y="1341446"/>
            <a:ext cx="4400946" cy="51450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969696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969696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BC6EAB-C857-4BAC-AEC9-519B2FDFF2A3}" type="slidenum">
              <a:rPr lang="ar-EG">
                <a:solidFill>
                  <a:srgbClr val="006600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0066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41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969696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969696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EEA0B2-6AEC-4D65-8183-5C5E0BD0872C}" type="slidenum">
              <a:rPr lang="ar-EG">
                <a:solidFill>
                  <a:srgbClr val="006600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0066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8782050" y="993775"/>
            <a:ext cx="1135063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b="1" spc="600" dirty="0">
                <a:solidFill>
                  <a:srgbClr val="0000CC"/>
                </a:solidFill>
              </a:rPr>
              <a:t>D</a:t>
            </a:r>
            <a:r>
              <a:rPr lang="en-US" b="1" spc="600" dirty="0"/>
              <a:t>G</a:t>
            </a:r>
            <a:r>
              <a:rPr lang="en-US" b="1" spc="600" dirty="0">
                <a:solidFill>
                  <a:srgbClr val="0000CC"/>
                </a:solidFill>
              </a:rPr>
              <a:t>E</a:t>
            </a:r>
            <a:endParaRPr lang="en-GB" b="1" spc="600" dirty="0">
              <a:solidFill>
                <a:srgbClr val="0000CC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969696"/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969696"/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B69BCE-EE14-4DA8-9D68-C3677CE5A637}" type="slidenum">
              <a:rPr lang="ar-EG">
                <a:solidFill>
                  <a:srgbClr val="006600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0066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246563"/>
            <a:ext cx="7524750" cy="1617662"/>
          </a:xfrm>
          <a:prstGeom prst="rect">
            <a:avLst/>
          </a:prstGeom>
          <a:solidFill>
            <a:srgbClr val="99CC00"/>
          </a:solidFill>
          <a:ln w="9525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defRPr/>
            </a:pPr>
            <a:endParaRPr lang="ar-EG">
              <a:latin typeface="Univers 55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3888" y="5543550"/>
            <a:ext cx="5037137" cy="6477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defRPr/>
            </a:pPr>
            <a:endParaRPr lang="ar-EG">
              <a:latin typeface="Univers 55"/>
            </a:endParaRPr>
          </a:p>
        </p:txBody>
      </p:sp>
      <p:pic>
        <p:nvPicPr>
          <p:cNvPr id="6" name="Picture 39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32800" y="260350"/>
            <a:ext cx="1473200" cy="86518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</p:pic>
      <p:grpSp>
        <p:nvGrpSpPr>
          <p:cNvPr id="2" name="Group 226"/>
          <p:cNvGrpSpPr>
            <a:grpSpLocks/>
          </p:cNvGrpSpPr>
          <p:nvPr userDrawn="1"/>
        </p:nvGrpSpPr>
        <p:grpSpPr bwMode="auto">
          <a:xfrm>
            <a:off x="0" y="6453188"/>
            <a:ext cx="9906000" cy="404812"/>
            <a:chOff x="2640" y="4018"/>
            <a:chExt cx="3298" cy="206"/>
          </a:xfrm>
        </p:grpSpPr>
        <p:sp>
          <p:nvSpPr>
            <p:cNvPr id="8" name="AutoShape 227"/>
            <p:cNvSpPr>
              <a:spLocks noChangeArrowheads="1"/>
            </p:cNvSpPr>
            <p:nvPr/>
          </p:nvSpPr>
          <p:spPr bwMode="auto">
            <a:xfrm>
              <a:off x="2640" y="4018"/>
              <a:ext cx="778" cy="206"/>
            </a:xfrm>
            <a:prstGeom prst="homePlate">
              <a:avLst>
                <a:gd name="adj" fmla="val 94417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96969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Appraise</a:t>
              </a:r>
            </a:p>
          </p:txBody>
        </p:sp>
        <p:sp>
          <p:nvSpPr>
            <p:cNvPr id="9" name="AutoShape 228"/>
            <p:cNvSpPr>
              <a:spLocks noChangeArrowheads="1"/>
            </p:cNvSpPr>
            <p:nvPr/>
          </p:nvSpPr>
          <p:spPr bwMode="auto">
            <a:xfrm>
              <a:off x="3211" y="4018"/>
              <a:ext cx="849" cy="206"/>
            </a:xfrm>
            <a:prstGeom prst="chevron">
              <a:avLst>
                <a:gd name="adj" fmla="val 103034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96969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Select</a:t>
              </a:r>
            </a:p>
          </p:txBody>
        </p:sp>
        <p:sp>
          <p:nvSpPr>
            <p:cNvPr id="10" name="AutoShape 229"/>
            <p:cNvSpPr>
              <a:spLocks noChangeArrowheads="1"/>
            </p:cNvSpPr>
            <p:nvPr/>
          </p:nvSpPr>
          <p:spPr bwMode="auto">
            <a:xfrm>
              <a:off x="3843" y="4018"/>
              <a:ext cx="849" cy="206"/>
            </a:xfrm>
            <a:prstGeom prst="chevron">
              <a:avLst>
                <a:gd name="adj" fmla="val 103034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96969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Define</a:t>
              </a:r>
            </a:p>
          </p:txBody>
        </p:sp>
        <p:sp>
          <p:nvSpPr>
            <p:cNvPr id="11" name="AutoShape 230"/>
            <p:cNvSpPr>
              <a:spLocks noChangeArrowheads="1"/>
            </p:cNvSpPr>
            <p:nvPr/>
          </p:nvSpPr>
          <p:spPr bwMode="auto">
            <a:xfrm>
              <a:off x="4455" y="4018"/>
              <a:ext cx="850" cy="206"/>
            </a:xfrm>
            <a:prstGeom prst="chevron">
              <a:avLst>
                <a:gd name="adj" fmla="val 103155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Execute</a:t>
              </a:r>
            </a:p>
          </p:txBody>
        </p:sp>
        <p:sp>
          <p:nvSpPr>
            <p:cNvPr id="12" name="AutoShape 231"/>
            <p:cNvSpPr>
              <a:spLocks noChangeArrowheads="1"/>
            </p:cNvSpPr>
            <p:nvPr/>
          </p:nvSpPr>
          <p:spPr bwMode="auto">
            <a:xfrm>
              <a:off x="5088" y="4018"/>
              <a:ext cx="850" cy="206"/>
            </a:xfrm>
            <a:prstGeom prst="chevron">
              <a:avLst>
                <a:gd name="adj" fmla="val 103155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96969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Operate</a:t>
              </a:r>
            </a:p>
          </p:txBody>
        </p:sp>
      </p:grpSp>
      <p:sp>
        <p:nvSpPr>
          <p:cNvPr id="8273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0" y="4251325"/>
            <a:ext cx="7524089" cy="1612900"/>
          </a:xfrm>
        </p:spPr>
        <p:txBody>
          <a:bodyPr lIns="576000" rIns="36000" bIns="360000"/>
          <a:lstStyle>
            <a:lvl1pPr>
              <a:defRPr sz="3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827398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26010" y="5543550"/>
            <a:ext cx="5052748" cy="647700"/>
          </a:xfrm>
          <a:solidFill>
            <a:schemeClr val="accent1"/>
          </a:solidFill>
          <a:ln algn="ctr"/>
        </p:spPr>
        <p:txBody>
          <a:bodyPr wrap="none" lIns="91440" tIns="45720" rIns="36000" anchor="ctr"/>
          <a:lstStyle>
            <a:lvl1pPr marL="0" indent="0">
              <a:lnSpc>
                <a:spcPct val="90000"/>
              </a:lnSpc>
              <a:spcBef>
                <a:spcPct val="0"/>
              </a:spcBef>
              <a:buClr>
                <a:schemeClr val="bg1"/>
              </a:buClr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6BDA8A-0043-44CE-A5AE-A5FAC5A460F3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15"/>
            <a:ext cx="84201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4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397AC3-7196-4C36-93A4-7FC77D00AC20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9898" y="1341446"/>
            <a:ext cx="4399227" cy="51450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4216" y="1341446"/>
            <a:ext cx="4400946" cy="51450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3A244E-2411-4B51-87A6-4C2E0626F75D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" y="230198"/>
            <a:ext cx="8482013" cy="9302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89898" y="1341446"/>
            <a:ext cx="4399227" cy="51450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4216" y="1341446"/>
            <a:ext cx="4400946" cy="51450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BC6EAB-C857-4BAC-AEC9-519B2FDFF2A3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1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1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5" y="1535113"/>
            <a:ext cx="437859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5" y="2174875"/>
            <a:ext cx="437859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A34642-88B1-4C28-89D5-E43207FE53FF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22E976-A251-4F61-85A3-4897031E282A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E5C5B5-F52F-47F8-99B6-648AFA759602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273050"/>
            <a:ext cx="3259006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3" y="273060"/>
            <a:ext cx="5537728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C80A35-BB25-46A3-8B37-F2F82ABE4572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ar-EG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E734E5-4E7D-498D-BC33-2E5C4074CC7C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4C5E40-5BE0-4BEB-8E57-462776E2F68F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6374" y="230198"/>
            <a:ext cx="2388790" cy="625633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" y="230198"/>
            <a:ext cx="7001271" cy="62563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098DB3-5044-438F-8817-0EA6402DF3BB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" y="230198"/>
            <a:ext cx="8482013" cy="9302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89898" y="1341446"/>
            <a:ext cx="4399227" cy="51450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4216" y="1341446"/>
            <a:ext cx="4400946" cy="51450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259B25-B9BD-48D2-8874-25230FE2A062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41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EB1CAD-113F-4129-AA60-EBA34412EA29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246563"/>
            <a:ext cx="7524750" cy="1617662"/>
          </a:xfrm>
          <a:prstGeom prst="rect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endParaRPr lang="ar-EG" smtClean="0">
              <a:latin typeface="Univers 55"/>
            </a:endParaRPr>
          </a:p>
        </p:txBody>
      </p:sp>
      <p:sp>
        <p:nvSpPr>
          <p:cNvPr id="5" name="Rectangle 15"/>
          <p:cNvSpPr>
            <a:spLocks noChangeArrowheads="1"/>
          </p:cNvSpPr>
          <p:nvPr/>
        </p:nvSpPr>
        <p:spPr bwMode="auto">
          <a:xfrm>
            <a:off x="623888" y="5543550"/>
            <a:ext cx="5037137" cy="6477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endParaRPr lang="ar-EG" smtClean="0">
              <a:latin typeface="Univers 55"/>
            </a:endParaRPr>
          </a:p>
        </p:txBody>
      </p:sp>
      <p:pic>
        <p:nvPicPr>
          <p:cNvPr id="6" name="Picture 3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800" y="260350"/>
            <a:ext cx="1473200" cy="8651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226"/>
          <p:cNvGrpSpPr>
            <a:grpSpLocks/>
          </p:cNvGrpSpPr>
          <p:nvPr userDrawn="1"/>
        </p:nvGrpSpPr>
        <p:grpSpPr bwMode="auto">
          <a:xfrm>
            <a:off x="0" y="6453188"/>
            <a:ext cx="9906000" cy="404812"/>
            <a:chOff x="2640" y="4018"/>
            <a:chExt cx="3298" cy="206"/>
          </a:xfrm>
        </p:grpSpPr>
        <p:sp>
          <p:nvSpPr>
            <p:cNvPr id="8" name="AutoShape 227"/>
            <p:cNvSpPr>
              <a:spLocks noChangeArrowheads="1"/>
            </p:cNvSpPr>
            <p:nvPr/>
          </p:nvSpPr>
          <p:spPr bwMode="auto">
            <a:xfrm>
              <a:off x="2640" y="4018"/>
              <a:ext cx="778" cy="206"/>
            </a:xfrm>
            <a:prstGeom prst="homePlate">
              <a:avLst>
                <a:gd name="adj" fmla="val 94417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96969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Appraise</a:t>
              </a:r>
            </a:p>
          </p:txBody>
        </p:sp>
        <p:sp>
          <p:nvSpPr>
            <p:cNvPr id="9" name="AutoShape 228"/>
            <p:cNvSpPr>
              <a:spLocks noChangeArrowheads="1"/>
            </p:cNvSpPr>
            <p:nvPr/>
          </p:nvSpPr>
          <p:spPr bwMode="auto">
            <a:xfrm>
              <a:off x="3211" y="4018"/>
              <a:ext cx="849" cy="206"/>
            </a:xfrm>
            <a:prstGeom prst="chevron">
              <a:avLst>
                <a:gd name="adj" fmla="val 103034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96969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Select</a:t>
              </a:r>
            </a:p>
          </p:txBody>
        </p:sp>
        <p:sp>
          <p:nvSpPr>
            <p:cNvPr id="10" name="AutoShape 229"/>
            <p:cNvSpPr>
              <a:spLocks noChangeArrowheads="1"/>
            </p:cNvSpPr>
            <p:nvPr/>
          </p:nvSpPr>
          <p:spPr bwMode="auto">
            <a:xfrm>
              <a:off x="3843" y="4018"/>
              <a:ext cx="849" cy="206"/>
            </a:xfrm>
            <a:prstGeom prst="chevron">
              <a:avLst>
                <a:gd name="adj" fmla="val 103034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96969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Define</a:t>
              </a:r>
            </a:p>
          </p:txBody>
        </p:sp>
        <p:sp>
          <p:nvSpPr>
            <p:cNvPr id="11" name="AutoShape 230"/>
            <p:cNvSpPr>
              <a:spLocks noChangeArrowheads="1"/>
            </p:cNvSpPr>
            <p:nvPr/>
          </p:nvSpPr>
          <p:spPr bwMode="auto">
            <a:xfrm>
              <a:off x="4455" y="4018"/>
              <a:ext cx="850" cy="206"/>
            </a:xfrm>
            <a:prstGeom prst="chevron">
              <a:avLst>
                <a:gd name="adj" fmla="val 103155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Execute</a:t>
              </a:r>
            </a:p>
          </p:txBody>
        </p:sp>
        <p:sp>
          <p:nvSpPr>
            <p:cNvPr id="12" name="AutoShape 231"/>
            <p:cNvSpPr>
              <a:spLocks noChangeArrowheads="1"/>
            </p:cNvSpPr>
            <p:nvPr/>
          </p:nvSpPr>
          <p:spPr bwMode="auto">
            <a:xfrm>
              <a:off x="5088" y="4018"/>
              <a:ext cx="850" cy="206"/>
            </a:xfrm>
            <a:prstGeom prst="chevron">
              <a:avLst>
                <a:gd name="adj" fmla="val 103155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96969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Operate</a:t>
              </a:r>
            </a:p>
          </p:txBody>
        </p:sp>
      </p:grpSp>
      <p:sp>
        <p:nvSpPr>
          <p:cNvPr id="8273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0" y="4251325"/>
            <a:ext cx="7524089" cy="1612900"/>
          </a:xfrm>
        </p:spPr>
        <p:txBody>
          <a:bodyPr lIns="576000" rIns="36000" bIns="360000"/>
          <a:lstStyle>
            <a:lvl1pPr>
              <a:defRPr sz="3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827398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26010" y="5543550"/>
            <a:ext cx="5052748" cy="647700"/>
          </a:xfrm>
          <a:solidFill>
            <a:schemeClr val="accent1"/>
          </a:solidFill>
          <a:ln algn="ctr"/>
        </p:spPr>
        <p:txBody>
          <a:bodyPr wrap="none" lIns="91440" tIns="45720" rIns="36000" anchor="ctr"/>
          <a:lstStyle>
            <a:lvl1pPr marL="0" indent="0">
              <a:lnSpc>
                <a:spcPct val="90000"/>
              </a:lnSpc>
              <a:spcBef>
                <a:spcPct val="0"/>
              </a:spcBef>
              <a:buClr>
                <a:schemeClr val="bg1"/>
              </a:buClr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0021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41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EEA0B2-6AEC-4D65-8183-5C5E0BD0872C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07ED95-E0B8-4727-AF2C-417D6EAC35E8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813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15"/>
            <a:ext cx="84201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4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6D84E0-22BE-453B-81FA-1FAF25F959B6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42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9898" y="1341446"/>
            <a:ext cx="4399227" cy="51450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4216" y="1341446"/>
            <a:ext cx="4400946" cy="51450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345528-12E8-4184-95D4-92B0F2F0D6C0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357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1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1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5" y="1535113"/>
            <a:ext cx="437859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5" y="2174875"/>
            <a:ext cx="437859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FDFE2-BB57-4C45-BF65-7849281880AD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507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BB8E98-B374-418A-ABD1-FC09ADFD7B89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30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A9FD7B-A412-498D-BA3A-FC90DD7F33D2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258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273050"/>
            <a:ext cx="3259006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3" y="273060"/>
            <a:ext cx="5537728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C4521B-0ED7-4932-8636-F911E91C634F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243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ar-EG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9127C1-75C0-46C8-BAC5-967CF845D51F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641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673BA4-AA6F-432F-B2A1-48016A7194A3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565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6374" y="230198"/>
            <a:ext cx="2388790" cy="625633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" y="230198"/>
            <a:ext cx="7001271" cy="62563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BB673E-008E-4EC4-BD4E-E5161BBFFBEC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483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8782050" y="993775"/>
            <a:ext cx="1135063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b="1" spc="600" dirty="0">
                <a:solidFill>
                  <a:srgbClr val="0000CC"/>
                </a:solidFill>
              </a:rPr>
              <a:t>D</a:t>
            </a:r>
            <a:r>
              <a:rPr lang="en-US" b="1" spc="600" dirty="0"/>
              <a:t>G</a:t>
            </a:r>
            <a:r>
              <a:rPr lang="en-US" b="1" spc="600" dirty="0">
                <a:solidFill>
                  <a:srgbClr val="0000CC"/>
                </a:solidFill>
              </a:rPr>
              <a:t>E</a:t>
            </a:r>
            <a:endParaRPr lang="en-GB" b="1" spc="600" dirty="0">
              <a:solidFill>
                <a:srgbClr val="0000CC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B69BCE-EE14-4DA8-9D68-C3677CE5A637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" y="230198"/>
            <a:ext cx="8482013" cy="9302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89898" y="1341446"/>
            <a:ext cx="4399227" cy="51450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4216" y="1341446"/>
            <a:ext cx="4400946" cy="51450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1F4775-6AB1-4B55-BC12-74EB4967DFFA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651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41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D36769-E722-45E5-BF6E-B0DAD84836DE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647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246563"/>
            <a:ext cx="7524750" cy="1617662"/>
          </a:xfrm>
          <a:prstGeom prst="rect">
            <a:avLst/>
          </a:prstGeom>
          <a:solidFill>
            <a:srgbClr val="99CC00"/>
          </a:solidFill>
          <a:ln w="9525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defRPr/>
            </a:pPr>
            <a:endParaRPr lang="ar-EG">
              <a:latin typeface="Univers 55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3888" y="5543550"/>
            <a:ext cx="5037137" cy="6477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defRPr/>
            </a:pPr>
            <a:endParaRPr lang="ar-EG">
              <a:latin typeface="Univers 55"/>
            </a:endParaRPr>
          </a:p>
        </p:txBody>
      </p:sp>
      <p:pic>
        <p:nvPicPr>
          <p:cNvPr id="6" name="Picture 39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32800" y="260350"/>
            <a:ext cx="1473200" cy="86518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</p:pic>
      <p:grpSp>
        <p:nvGrpSpPr>
          <p:cNvPr id="7" name="Group 226"/>
          <p:cNvGrpSpPr>
            <a:grpSpLocks/>
          </p:cNvGrpSpPr>
          <p:nvPr userDrawn="1"/>
        </p:nvGrpSpPr>
        <p:grpSpPr bwMode="auto">
          <a:xfrm>
            <a:off x="0" y="6453188"/>
            <a:ext cx="9906000" cy="404812"/>
            <a:chOff x="2640" y="4018"/>
            <a:chExt cx="3298" cy="206"/>
          </a:xfrm>
        </p:grpSpPr>
        <p:sp>
          <p:nvSpPr>
            <p:cNvPr id="8" name="AutoShape 227"/>
            <p:cNvSpPr>
              <a:spLocks noChangeArrowheads="1"/>
            </p:cNvSpPr>
            <p:nvPr/>
          </p:nvSpPr>
          <p:spPr bwMode="auto">
            <a:xfrm>
              <a:off x="2640" y="4018"/>
              <a:ext cx="778" cy="206"/>
            </a:xfrm>
            <a:prstGeom prst="homePlate">
              <a:avLst>
                <a:gd name="adj" fmla="val 94417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96969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Appraise</a:t>
              </a:r>
            </a:p>
          </p:txBody>
        </p:sp>
        <p:sp>
          <p:nvSpPr>
            <p:cNvPr id="9" name="AutoShape 228"/>
            <p:cNvSpPr>
              <a:spLocks noChangeArrowheads="1"/>
            </p:cNvSpPr>
            <p:nvPr/>
          </p:nvSpPr>
          <p:spPr bwMode="auto">
            <a:xfrm>
              <a:off x="3211" y="4018"/>
              <a:ext cx="849" cy="206"/>
            </a:xfrm>
            <a:prstGeom prst="chevron">
              <a:avLst>
                <a:gd name="adj" fmla="val 103034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96969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Select</a:t>
              </a:r>
            </a:p>
          </p:txBody>
        </p:sp>
        <p:sp>
          <p:nvSpPr>
            <p:cNvPr id="10" name="AutoShape 229"/>
            <p:cNvSpPr>
              <a:spLocks noChangeArrowheads="1"/>
            </p:cNvSpPr>
            <p:nvPr/>
          </p:nvSpPr>
          <p:spPr bwMode="auto">
            <a:xfrm>
              <a:off x="3843" y="4018"/>
              <a:ext cx="849" cy="206"/>
            </a:xfrm>
            <a:prstGeom prst="chevron">
              <a:avLst>
                <a:gd name="adj" fmla="val 103034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96969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Define</a:t>
              </a:r>
            </a:p>
          </p:txBody>
        </p:sp>
        <p:sp>
          <p:nvSpPr>
            <p:cNvPr id="11" name="AutoShape 230"/>
            <p:cNvSpPr>
              <a:spLocks noChangeArrowheads="1"/>
            </p:cNvSpPr>
            <p:nvPr/>
          </p:nvSpPr>
          <p:spPr bwMode="auto">
            <a:xfrm>
              <a:off x="4455" y="4018"/>
              <a:ext cx="850" cy="206"/>
            </a:xfrm>
            <a:prstGeom prst="chevron">
              <a:avLst>
                <a:gd name="adj" fmla="val 103155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Execute</a:t>
              </a:r>
            </a:p>
          </p:txBody>
        </p:sp>
        <p:sp>
          <p:nvSpPr>
            <p:cNvPr id="12" name="AutoShape 231"/>
            <p:cNvSpPr>
              <a:spLocks noChangeArrowheads="1"/>
            </p:cNvSpPr>
            <p:nvPr/>
          </p:nvSpPr>
          <p:spPr bwMode="auto">
            <a:xfrm>
              <a:off x="5088" y="4018"/>
              <a:ext cx="850" cy="206"/>
            </a:xfrm>
            <a:prstGeom prst="chevron">
              <a:avLst>
                <a:gd name="adj" fmla="val 103155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96969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Operate</a:t>
              </a:r>
            </a:p>
          </p:txBody>
        </p:sp>
      </p:grpSp>
      <p:sp>
        <p:nvSpPr>
          <p:cNvPr id="8273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0" y="4251325"/>
            <a:ext cx="7524089" cy="1612900"/>
          </a:xfrm>
        </p:spPr>
        <p:txBody>
          <a:bodyPr lIns="576000" rIns="36000" bIns="360000"/>
          <a:lstStyle>
            <a:lvl1pPr>
              <a:defRPr sz="3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827398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26010" y="5543550"/>
            <a:ext cx="5052748" cy="647700"/>
          </a:xfrm>
          <a:solidFill>
            <a:schemeClr val="accent1"/>
          </a:solidFill>
          <a:ln algn="ctr"/>
        </p:spPr>
        <p:txBody>
          <a:bodyPr wrap="none" lIns="91440" tIns="45720" rIns="36000" anchor="ctr"/>
          <a:lstStyle>
            <a:lvl1pPr marL="0" indent="0">
              <a:lnSpc>
                <a:spcPct val="90000"/>
              </a:lnSpc>
              <a:spcBef>
                <a:spcPct val="0"/>
              </a:spcBef>
              <a:buClr>
                <a:schemeClr val="bg1"/>
              </a:buClr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1468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969696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969696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B888D9-9F49-48DA-B512-8C7B4DDDC837}" type="slidenum">
              <a:rPr lang="ar-EG">
                <a:solidFill>
                  <a:srgbClr val="006600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94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15"/>
            <a:ext cx="84201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4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969696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969696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B43670-47DB-4B62-B7F2-998A52456FE6}" type="slidenum">
              <a:rPr lang="ar-EG">
                <a:solidFill>
                  <a:srgbClr val="006600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79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9898" y="1341446"/>
            <a:ext cx="4399227" cy="51450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4216" y="1341446"/>
            <a:ext cx="4400946" cy="51450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969696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969696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929AD9-1222-4AAB-917C-496F7D019F3C}" type="slidenum">
              <a:rPr lang="ar-EG">
                <a:solidFill>
                  <a:srgbClr val="006600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09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1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1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5" y="1535113"/>
            <a:ext cx="437859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5" y="2174875"/>
            <a:ext cx="437859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969696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969696"/>
              </a:solidFill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23862F-575A-408B-9176-8803428F1FE3}" type="slidenum">
              <a:rPr lang="ar-EG">
                <a:solidFill>
                  <a:srgbClr val="006600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58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ar-EG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969696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969696"/>
              </a:solidFill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004706-0B41-40F1-95F7-8294627207F7}" type="slidenum">
              <a:rPr lang="ar-EG">
                <a:solidFill>
                  <a:srgbClr val="006600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969696"/>
              </a:solidFill>
            </a:endParaRP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969696"/>
              </a:solidFill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A43054-8411-4441-B968-35F997366CDE}" type="slidenum">
              <a:rPr lang="ar-EG">
                <a:solidFill>
                  <a:srgbClr val="006600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273050"/>
            <a:ext cx="3259006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3" y="273060"/>
            <a:ext cx="5537728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969696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969696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1AB0E6-4A0A-4D57-9A4D-971E645B8566}" type="slidenum">
              <a:rPr lang="ar-EG">
                <a:solidFill>
                  <a:srgbClr val="006600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22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8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6BF68F-A4FD-4A84-B1F0-D02DAD82532F}" type="datetimeFigureOut">
              <a:rPr lang="en-GB"/>
              <a:pPr>
                <a:defRPr/>
              </a:pPr>
              <a:t>13/01/2016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161ACD-36A7-4EF1-B0A5-4FE14A8AB3A4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ar-EG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969696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969696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9F8081-AC2F-4668-893D-DF9CFCB97A8D}" type="slidenum">
              <a:rPr lang="ar-EG">
                <a:solidFill>
                  <a:srgbClr val="006600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21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969696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969696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E6FDBC-58A0-42C2-A671-F33570A63BA1}" type="slidenum">
              <a:rPr lang="ar-EG">
                <a:solidFill>
                  <a:srgbClr val="006600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69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6374" y="230198"/>
            <a:ext cx="2388790" cy="625633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" y="230198"/>
            <a:ext cx="7001271" cy="62563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969696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969696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3AE3EE-9157-46F7-84EC-E4E23C05C26E}" type="slidenum">
              <a:rPr lang="ar-EG">
                <a:solidFill>
                  <a:srgbClr val="006600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94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" y="230198"/>
            <a:ext cx="8482013" cy="9302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89898" y="1341446"/>
            <a:ext cx="4399227" cy="51450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4216" y="1341446"/>
            <a:ext cx="4400946" cy="51450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969696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969696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BC6EAB-C857-4BAC-AEC9-519B2FDFF2A3}" type="slidenum">
              <a:rPr lang="ar-EG">
                <a:solidFill>
                  <a:srgbClr val="006600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80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41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969696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969696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EEA0B2-6AEC-4D65-8183-5C5E0BD0872C}" type="slidenum">
              <a:rPr lang="ar-EG">
                <a:solidFill>
                  <a:srgbClr val="006600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38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8782050" y="993775"/>
            <a:ext cx="1135063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b="1" spc="600" dirty="0">
                <a:solidFill>
                  <a:srgbClr val="0000CC"/>
                </a:solidFill>
              </a:rPr>
              <a:t>D</a:t>
            </a:r>
            <a:r>
              <a:rPr lang="en-US" b="1" spc="600" dirty="0"/>
              <a:t>G</a:t>
            </a:r>
            <a:r>
              <a:rPr lang="en-US" b="1" spc="600" dirty="0">
                <a:solidFill>
                  <a:srgbClr val="0000CC"/>
                </a:solidFill>
              </a:rPr>
              <a:t>E</a:t>
            </a:r>
            <a:endParaRPr lang="en-GB" b="1" spc="600" dirty="0">
              <a:solidFill>
                <a:srgbClr val="0000CC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969696"/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969696"/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B69BCE-EE14-4DA8-9D68-C3677CE5A637}" type="slidenum">
              <a:rPr lang="ar-EG">
                <a:solidFill>
                  <a:srgbClr val="006600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6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BCE05E-4D50-42BD-8E95-44F488BB3328}" type="datetimeFigureOut">
              <a:rPr lang="en-GB"/>
              <a:pPr>
                <a:defRPr/>
              </a:pPr>
              <a:t>13/01/2016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98DA79-17C6-4948-8F85-39C0A0FE572A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3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4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41F88E-2900-48AB-973F-71887400DCFF}" type="datetimeFigureOut">
              <a:rPr lang="en-GB"/>
              <a:pPr>
                <a:defRPr/>
              </a:pPr>
              <a:t>13/01/2016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6EB2E6-F148-42C9-95E8-60833CEE15E6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1" y="1600203"/>
            <a:ext cx="438150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3"/>
            <a:ext cx="438150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6EE4B-A4AC-4971-9D15-35DAFF5B6741}" type="datetimeFigureOut">
              <a:rPr lang="en-GB"/>
              <a:pPr>
                <a:defRPr/>
              </a:pPr>
              <a:t>13/01/2016</a:t>
            </a:fld>
            <a:endParaRPr lang="en-GB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3542FC-45F7-47AC-9480-8967B26E915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1" y="1535113"/>
            <a:ext cx="43767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1" y="2174875"/>
            <a:ext cx="43767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8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8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F7B791-C57D-4734-AB3D-0076E4B49DAB}" type="datetimeFigureOut">
              <a:rPr lang="en-GB"/>
              <a:pPr>
                <a:defRPr/>
              </a:pPr>
              <a:t>13/01/2016</a:t>
            </a:fld>
            <a:endParaRPr lang="en-GB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78F5FF-32CA-4B54-B79F-A0140639C329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B888D9-9F49-48DA-B512-8C7B4DDDC837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80FB4C-E23A-4218-8C6C-9D84D89B1A57}" type="datetimeFigureOut">
              <a:rPr lang="en-GB"/>
              <a:pPr>
                <a:defRPr/>
              </a:pPr>
              <a:t>13/01/2016</a:t>
            </a:fld>
            <a:endParaRPr lang="en-GB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0BC1CE-07BE-4649-827F-FAF18D38F071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5F3CD9-5CD8-44C4-8953-7408FB263893}" type="datetimeFigureOut">
              <a:rPr lang="en-GB"/>
              <a:pPr>
                <a:defRPr/>
              </a:pPr>
              <a:t>13/01/2016</a:t>
            </a:fld>
            <a:endParaRPr lang="en-GB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1A8031-84FE-4DB5-B511-9728E31BC168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3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2F2764-B466-478B-B7AC-452B89F301DD}" type="datetimeFigureOut">
              <a:rPr lang="en-GB"/>
              <a:pPr>
                <a:defRPr/>
              </a:pPr>
              <a:t>13/01/2016</a:t>
            </a:fld>
            <a:endParaRPr lang="en-GB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864B91-1ACE-4D7B-8BBE-10EAD3F739D1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2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2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2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BD2E65-7217-464B-B86A-80F2B687EF8C}" type="datetimeFigureOut">
              <a:rPr lang="en-GB"/>
              <a:pPr>
                <a:defRPr/>
              </a:pPr>
              <a:t>13/01/2016</a:t>
            </a:fld>
            <a:endParaRPr lang="en-GB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F6A968-2F2B-490F-B086-2989CEF4E3F3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804AE3-1935-49C6-954B-82F5B5B8BC33}" type="datetimeFigureOut">
              <a:rPr lang="en-GB"/>
              <a:pPr>
                <a:defRPr/>
              </a:pPr>
              <a:t>13/01/2016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0AFCFA-1825-43DB-A087-509816E6A148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1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1" y="274641"/>
            <a:ext cx="65341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FD7098-E575-4115-9380-155CEB5CCB68}" type="datetimeFigureOut">
              <a:rPr lang="en-GB"/>
              <a:pPr>
                <a:defRPr/>
              </a:pPr>
              <a:t>13/01/2016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CF0FF4-3EC5-4388-8038-46E18823DD38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8CF75F-736E-4F42-8B00-D35DC7FB8AD9}" type="datetimeFigureOut">
              <a:rPr lang="en-GB"/>
              <a:pPr>
                <a:defRPr/>
              </a:pPr>
              <a:t>13/01/2016</a:t>
            </a:fld>
            <a:endParaRPr lang="en-GB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478A7C-2C97-4371-9196-C4C3EC47AA8F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4246563"/>
            <a:ext cx="7524750" cy="1617662"/>
          </a:xfrm>
          <a:prstGeom prst="rect">
            <a:avLst/>
          </a:prstGeom>
          <a:solidFill>
            <a:srgbClr val="99CC00"/>
          </a:solidFill>
          <a:ln w="9525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defRPr/>
            </a:pPr>
            <a:endParaRPr lang="ar-EG">
              <a:latin typeface="Univers 55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23888" y="5543550"/>
            <a:ext cx="5037137" cy="6477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defRPr/>
            </a:pPr>
            <a:endParaRPr lang="ar-EG">
              <a:latin typeface="Univers 55"/>
            </a:endParaRPr>
          </a:p>
        </p:txBody>
      </p:sp>
      <p:pic>
        <p:nvPicPr>
          <p:cNvPr id="6" name="Picture 39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32800" y="260350"/>
            <a:ext cx="1473200" cy="86518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</p:pic>
      <p:grpSp>
        <p:nvGrpSpPr>
          <p:cNvPr id="7" name="Group 226"/>
          <p:cNvGrpSpPr>
            <a:grpSpLocks/>
          </p:cNvGrpSpPr>
          <p:nvPr userDrawn="1"/>
        </p:nvGrpSpPr>
        <p:grpSpPr bwMode="auto">
          <a:xfrm>
            <a:off x="0" y="6453188"/>
            <a:ext cx="9906000" cy="404812"/>
            <a:chOff x="2640" y="4018"/>
            <a:chExt cx="3298" cy="206"/>
          </a:xfrm>
        </p:grpSpPr>
        <p:sp>
          <p:nvSpPr>
            <p:cNvPr id="8" name="AutoShape 227"/>
            <p:cNvSpPr>
              <a:spLocks noChangeArrowheads="1"/>
            </p:cNvSpPr>
            <p:nvPr/>
          </p:nvSpPr>
          <p:spPr bwMode="auto">
            <a:xfrm>
              <a:off x="2640" y="4018"/>
              <a:ext cx="778" cy="206"/>
            </a:xfrm>
            <a:prstGeom prst="homePlate">
              <a:avLst>
                <a:gd name="adj" fmla="val 94417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Appraise</a:t>
              </a:r>
            </a:p>
          </p:txBody>
        </p:sp>
        <p:sp>
          <p:nvSpPr>
            <p:cNvPr id="9" name="AutoShape 228"/>
            <p:cNvSpPr>
              <a:spLocks noChangeArrowheads="1"/>
            </p:cNvSpPr>
            <p:nvPr/>
          </p:nvSpPr>
          <p:spPr bwMode="auto">
            <a:xfrm>
              <a:off x="3211" y="4018"/>
              <a:ext cx="849" cy="206"/>
            </a:xfrm>
            <a:prstGeom prst="chevron">
              <a:avLst>
                <a:gd name="adj" fmla="val 103034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Select</a:t>
              </a:r>
            </a:p>
          </p:txBody>
        </p:sp>
        <p:sp>
          <p:nvSpPr>
            <p:cNvPr id="10" name="AutoShape 229"/>
            <p:cNvSpPr>
              <a:spLocks noChangeArrowheads="1"/>
            </p:cNvSpPr>
            <p:nvPr/>
          </p:nvSpPr>
          <p:spPr bwMode="auto">
            <a:xfrm>
              <a:off x="3843" y="4018"/>
              <a:ext cx="849" cy="206"/>
            </a:xfrm>
            <a:prstGeom prst="chevron">
              <a:avLst>
                <a:gd name="adj" fmla="val 103034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Define</a:t>
              </a:r>
            </a:p>
          </p:txBody>
        </p:sp>
        <p:sp>
          <p:nvSpPr>
            <p:cNvPr id="11" name="AutoShape 230"/>
            <p:cNvSpPr>
              <a:spLocks noChangeArrowheads="1"/>
            </p:cNvSpPr>
            <p:nvPr/>
          </p:nvSpPr>
          <p:spPr bwMode="auto">
            <a:xfrm>
              <a:off x="4455" y="4018"/>
              <a:ext cx="850" cy="206"/>
            </a:xfrm>
            <a:prstGeom prst="chevron">
              <a:avLst>
                <a:gd name="adj" fmla="val 103155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Execute</a:t>
              </a:r>
            </a:p>
          </p:txBody>
        </p:sp>
        <p:sp>
          <p:nvSpPr>
            <p:cNvPr id="12" name="AutoShape 231"/>
            <p:cNvSpPr>
              <a:spLocks noChangeArrowheads="1"/>
            </p:cNvSpPr>
            <p:nvPr/>
          </p:nvSpPr>
          <p:spPr bwMode="auto">
            <a:xfrm>
              <a:off x="5088" y="4018"/>
              <a:ext cx="850" cy="206"/>
            </a:xfrm>
            <a:prstGeom prst="chevron">
              <a:avLst>
                <a:gd name="adj" fmla="val 103155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Operate</a:t>
              </a:r>
            </a:p>
          </p:txBody>
        </p:sp>
      </p:grpSp>
      <p:sp>
        <p:nvSpPr>
          <p:cNvPr id="122675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0" y="4251325"/>
            <a:ext cx="7524089" cy="1612900"/>
          </a:xfrm>
        </p:spPr>
        <p:txBody>
          <a:bodyPr lIns="576000" rIns="36000" bIns="360000"/>
          <a:lstStyle>
            <a:lvl1pPr>
              <a:defRPr sz="3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226758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26010" y="5543550"/>
            <a:ext cx="5052748" cy="647700"/>
          </a:xfrm>
          <a:solidFill>
            <a:schemeClr val="accent1"/>
          </a:solidFill>
          <a:ln algn="ctr"/>
        </p:spPr>
        <p:txBody>
          <a:bodyPr wrap="none" lIns="91440" tIns="45720" rIns="36000" anchor="ctr"/>
          <a:lstStyle>
            <a:lvl1pPr marL="0" indent="0">
              <a:lnSpc>
                <a:spcPct val="90000"/>
              </a:lnSpc>
              <a:spcBef>
                <a:spcPct val="0"/>
              </a:spcBef>
              <a:buClr>
                <a:schemeClr val="bg1"/>
              </a:buClr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767B5F-DE8E-412D-923D-B2E973CDA4BB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15"/>
            <a:ext cx="84201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4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AB6017-E320-48E9-9065-6E61C347641D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15"/>
            <a:ext cx="84201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4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B43670-47DB-4B62-B7F2-998A52456FE6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9895" y="1736725"/>
            <a:ext cx="3862652" cy="474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7645" y="1736725"/>
            <a:ext cx="3862652" cy="474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D55A0A-FBFA-4E07-9F51-7D0C0A923D04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1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1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5" y="1535113"/>
            <a:ext cx="437859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5" y="2174875"/>
            <a:ext cx="437859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6BE845-5BF6-4D53-B0A4-D5BA383540D1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F090C8-12BF-4CD0-8D04-344D31846B9A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2390EF-1F45-4904-931C-B32F516DC71A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273050"/>
            <a:ext cx="3259006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3" y="273060"/>
            <a:ext cx="5537728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E77C54-BB03-4C08-9BC5-C2EF86A7C051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ar-EG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DCFEBC-7FC8-40BE-9772-0F8A7933ED1C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2987B8-D196-4477-8C98-FFE7806D9384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1519" y="230198"/>
            <a:ext cx="2120504" cy="625633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" y="230198"/>
            <a:ext cx="6196410" cy="62563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12C937-D3F3-4306-A6D7-62E63F7E158D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246563"/>
            <a:ext cx="7524750" cy="1617662"/>
          </a:xfrm>
          <a:prstGeom prst="rect">
            <a:avLst/>
          </a:prstGeom>
          <a:solidFill>
            <a:srgbClr val="99CC00"/>
          </a:solidFill>
          <a:ln w="9525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defRPr/>
            </a:pPr>
            <a:endParaRPr lang="ar-EG">
              <a:latin typeface="Univers 55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3888" y="5543550"/>
            <a:ext cx="5037137" cy="6477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defRPr/>
            </a:pPr>
            <a:endParaRPr lang="ar-EG">
              <a:latin typeface="Univers 55"/>
            </a:endParaRPr>
          </a:p>
        </p:txBody>
      </p:sp>
      <p:pic>
        <p:nvPicPr>
          <p:cNvPr id="6" name="Picture 39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32800" y="260350"/>
            <a:ext cx="1473200" cy="86518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</p:pic>
      <p:grpSp>
        <p:nvGrpSpPr>
          <p:cNvPr id="7" name="Group 226"/>
          <p:cNvGrpSpPr>
            <a:grpSpLocks/>
          </p:cNvGrpSpPr>
          <p:nvPr userDrawn="1"/>
        </p:nvGrpSpPr>
        <p:grpSpPr bwMode="auto">
          <a:xfrm>
            <a:off x="0" y="6453188"/>
            <a:ext cx="9906000" cy="404812"/>
            <a:chOff x="2640" y="4018"/>
            <a:chExt cx="3298" cy="206"/>
          </a:xfrm>
        </p:grpSpPr>
        <p:sp>
          <p:nvSpPr>
            <p:cNvPr id="8" name="AutoShape 227"/>
            <p:cNvSpPr>
              <a:spLocks noChangeArrowheads="1"/>
            </p:cNvSpPr>
            <p:nvPr/>
          </p:nvSpPr>
          <p:spPr bwMode="auto">
            <a:xfrm>
              <a:off x="2640" y="4018"/>
              <a:ext cx="778" cy="206"/>
            </a:xfrm>
            <a:prstGeom prst="homePlate">
              <a:avLst>
                <a:gd name="adj" fmla="val 94417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96969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Appraise</a:t>
              </a:r>
            </a:p>
          </p:txBody>
        </p:sp>
        <p:sp>
          <p:nvSpPr>
            <p:cNvPr id="9" name="AutoShape 228"/>
            <p:cNvSpPr>
              <a:spLocks noChangeArrowheads="1"/>
            </p:cNvSpPr>
            <p:nvPr/>
          </p:nvSpPr>
          <p:spPr bwMode="auto">
            <a:xfrm>
              <a:off x="3211" y="4018"/>
              <a:ext cx="849" cy="206"/>
            </a:xfrm>
            <a:prstGeom prst="chevron">
              <a:avLst>
                <a:gd name="adj" fmla="val 103034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96969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Select</a:t>
              </a:r>
            </a:p>
          </p:txBody>
        </p:sp>
        <p:sp>
          <p:nvSpPr>
            <p:cNvPr id="10" name="AutoShape 229"/>
            <p:cNvSpPr>
              <a:spLocks noChangeArrowheads="1"/>
            </p:cNvSpPr>
            <p:nvPr/>
          </p:nvSpPr>
          <p:spPr bwMode="auto">
            <a:xfrm>
              <a:off x="3843" y="4018"/>
              <a:ext cx="849" cy="206"/>
            </a:xfrm>
            <a:prstGeom prst="chevron">
              <a:avLst>
                <a:gd name="adj" fmla="val 103034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96969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Define</a:t>
              </a:r>
            </a:p>
          </p:txBody>
        </p:sp>
        <p:sp>
          <p:nvSpPr>
            <p:cNvPr id="11" name="AutoShape 230"/>
            <p:cNvSpPr>
              <a:spLocks noChangeArrowheads="1"/>
            </p:cNvSpPr>
            <p:nvPr/>
          </p:nvSpPr>
          <p:spPr bwMode="auto">
            <a:xfrm>
              <a:off x="4455" y="4018"/>
              <a:ext cx="850" cy="206"/>
            </a:xfrm>
            <a:prstGeom prst="chevron">
              <a:avLst>
                <a:gd name="adj" fmla="val 103155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Execute</a:t>
              </a:r>
            </a:p>
          </p:txBody>
        </p:sp>
        <p:sp>
          <p:nvSpPr>
            <p:cNvPr id="12" name="AutoShape 231"/>
            <p:cNvSpPr>
              <a:spLocks noChangeArrowheads="1"/>
            </p:cNvSpPr>
            <p:nvPr/>
          </p:nvSpPr>
          <p:spPr bwMode="auto">
            <a:xfrm>
              <a:off x="5088" y="4018"/>
              <a:ext cx="850" cy="206"/>
            </a:xfrm>
            <a:prstGeom prst="chevron">
              <a:avLst>
                <a:gd name="adj" fmla="val 103155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96969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Operate</a:t>
              </a:r>
            </a:p>
          </p:txBody>
        </p:sp>
      </p:grpSp>
      <p:sp>
        <p:nvSpPr>
          <p:cNvPr id="8273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0" y="4251325"/>
            <a:ext cx="7524089" cy="1612900"/>
          </a:xfrm>
        </p:spPr>
        <p:txBody>
          <a:bodyPr lIns="576000" rIns="36000" bIns="360000"/>
          <a:lstStyle>
            <a:lvl1pPr>
              <a:defRPr sz="3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827398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26010" y="5543550"/>
            <a:ext cx="5052748" cy="647700"/>
          </a:xfrm>
          <a:solidFill>
            <a:schemeClr val="accent1"/>
          </a:solidFill>
          <a:ln algn="ctr"/>
        </p:spPr>
        <p:txBody>
          <a:bodyPr wrap="none" lIns="91440" tIns="45720" rIns="36000" anchor="ctr"/>
          <a:lstStyle>
            <a:lvl1pPr marL="0" indent="0">
              <a:lnSpc>
                <a:spcPct val="90000"/>
              </a:lnSpc>
              <a:spcBef>
                <a:spcPct val="0"/>
              </a:spcBef>
              <a:buClr>
                <a:schemeClr val="bg1"/>
              </a:buClr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C485A0-4CB2-46B3-B393-DFC4491E1C6F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9898" y="1341446"/>
            <a:ext cx="4399227" cy="51450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4216" y="1341446"/>
            <a:ext cx="4400946" cy="51450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929AD9-1222-4AAB-917C-496F7D019F3C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15"/>
            <a:ext cx="84201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4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90E038-5A41-4911-A60D-47738AC5D9EC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9898" y="1341446"/>
            <a:ext cx="4399227" cy="51450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4216" y="1341446"/>
            <a:ext cx="4400946" cy="51450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FB7F40-7313-4172-A450-8F66B2F2BFEB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1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1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5" y="1535113"/>
            <a:ext cx="437859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5" y="2174875"/>
            <a:ext cx="437859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76F38A-11A7-48CC-9FF4-23E2FFCDF297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52FC68-A266-4C57-8DFD-FCD85EBC15E5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230F5C-1CD4-405D-BF8D-DA2143080FDB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273050"/>
            <a:ext cx="3259006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3" y="273060"/>
            <a:ext cx="5537728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C1BA9F-09C0-4335-9704-FE850F0023FC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ar-EG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20AC1F-6BC6-43D3-A21C-E8746DC310C6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2FA04-5B76-4E59-80B0-FE1143333EE0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6374" y="230198"/>
            <a:ext cx="2388790" cy="625633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" y="230198"/>
            <a:ext cx="7001271" cy="62563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37A98-AFA6-4D72-86F7-6F433CF13F32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" y="230198"/>
            <a:ext cx="8482013" cy="9302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89898" y="1341446"/>
            <a:ext cx="4399227" cy="51450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4216" y="1341446"/>
            <a:ext cx="4400946" cy="51450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44AC46-C23D-40C2-BA97-12488FFD6964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1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1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5" y="1535113"/>
            <a:ext cx="437859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5" y="2174875"/>
            <a:ext cx="437859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23862F-575A-408B-9176-8803428F1FE3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41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C72622-E2DC-4D1B-9D5F-38F8DC705E2D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246563"/>
            <a:ext cx="7524750" cy="1617662"/>
          </a:xfrm>
          <a:prstGeom prst="rect">
            <a:avLst/>
          </a:prstGeom>
          <a:solidFill>
            <a:srgbClr val="99CC00"/>
          </a:solidFill>
          <a:ln w="9525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defRPr/>
            </a:pPr>
            <a:endParaRPr lang="ar-EG">
              <a:latin typeface="Univers 55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3888" y="5543550"/>
            <a:ext cx="5037137" cy="6477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defRPr/>
            </a:pPr>
            <a:endParaRPr lang="ar-EG">
              <a:latin typeface="Univers 55"/>
            </a:endParaRPr>
          </a:p>
        </p:txBody>
      </p:sp>
      <p:pic>
        <p:nvPicPr>
          <p:cNvPr id="6" name="Picture 39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32800" y="260350"/>
            <a:ext cx="1473200" cy="86518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</p:pic>
      <p:grpSp>
        <p:nvGrpSpPr>
          <p:cNvPr id="7" name="Group 226"/>
          <p:cNvGrpSpPr>
            <a:grpSpLocks/>
          </p:cNvGrpSpPr>
          <p:nvPr userDrawn="1"/>
        </p:nvGrpSpPr>
        <p:grpSpPr bwMode="auto">
          <a:xfrm>
            <a:off x="0" y="6453188"/>
            <a:ext cx="9906000" cy="404812"/>
            <a:chOff x="2640" y="4018"/>
            <a:chExt cx="3298" cy="206"/>
          </a:xfrm>
        </p:grpSpPr>
        <p:sp>
          <p:nvSpPr>
            <p:cNvPr id="8" name="AutoShape 227"/>
            <p:cNvSpPr>
              <a:spLocks noChangeArrowheads="1"/>
            </p:cNvSpPr>
            <p:nvPr/>
          </p:nvSpPr>
          <p:spPr bwMode="auto">
            <a:xfrm>
              <a:off x="2640" y="4018"/>
              <a:ext cx="778" cy="206"/>
            </a:xfrm>
            <a:prstGeom prst="homePlate">
              <a:avLst>
                <a:gd name="adj" fmla="val 94417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96969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Appraise</a:t>
              </a:r>
            </a:p>
          </p:txBody>
        </p:sp>
        <p:sp>
          <p:nvSpPr>
            <p:cNvPr id="9" name="AutoShape 228"/>
            <p:cNvSpPr>
              <a:spLocks noChangeArrowheads="1"/>
            </p:cNvSpPr>
            <p:nvPr/>
          </p:nvSpPr>
          <p:spPr bwMode="auto">
            <a:xfrm>
              <a:off x="3211" y="4018"/>
              <a:ext cx="849" cy="206"/>
            </a:xfrm>
            <a:prstGeom prst="chevron">
              <a:avLst>
                <a:gd name="adj" fmla="val 103034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96969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Select</a:t>
              </a:r>
            </a:p>
          </p:txBody>
        </p:sp>
        <p:sp>
          <p:nvSpPr>
            <p:cNvPr id="10" name="AutoShape 229"/>
            <p:cNvSpPr>
              <a:spLocks noChangeArrowheads="1"/>
            </p:cNvSpPr>
            <p:nvPr/>
          </p:nvSpPr>
          <p:spPr bwMode="auto">
            <a:xfrm>
              <a:off x="3843" y="4018"/>
              <a:ext cx="849" cy="206"/>
            </a:xfrm>
            <a:prstGeom prst="chevron">
              <a:avLst>
                <a:gd name="adj" fmla="val 103034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96969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Define</a:t>
              </a:r>
            </a:p>
          </p:txBody>
        </p:sp>
        <p:sp>
          <p:nvSpPr>
            <p:cNvPr id="11" name="AutoShape 230"/>
            <p:cNvSpPr>
              <a:spLocks noChangeArrowheads="1"/>
            </p:cNvSpPr>
            <p:nvPr/>
          </p:nvSpPr>
          <p:spPr bwMode="auto">
            <a:xfrm>
              <a:off x="4455" y="4018"/>
              <a:ext cx="850" cy="206"/>
            </a:xfrm>
            <a:prstGeom prst="chevron">
              <a:avLst>
                <a:gd name="adj" fmla="val 103155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Execute</a:t>
              </a:r>
            </a:p>
          </p:txBody>
        </p:sp>
        <p:sp>
          <p:nvSpPr>
            <p:cNvPr id="12" name="AutoShape 231"/>
            <p:cNvSpPr>
              <a:spLocks noChangeArrowheads="1"/>
            </p:cNvSpPr>
            <p:nvPr/>
          </p:nvSpPr>
          <p:spPr bwMode="auto">
            <a:xfrm>
              <a:off x="5088" y="4018"/>
              <a:ext cx="850" cy="206"/>
            </a:xfrm>
            <a:prstGeom prst="chevron">
              <a:avLst>
                <a:gd name="adj" fmla="val 103155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96969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Operate</a:t>
              </a:r>
            </a:p>
          </p:txBody>
        </p:sp>
      </p:grpSp>
      <p:sp>
        <p:nvSpPr>
          <p:cNvPr id="8273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0" y="4251325"/>
            <a:ext cx="7524089" cy="1612900"/>
          </a:xfrm>
        </p:spPr>
        <p:txBody>
          <a:bodyPr lIns="576000" rIns="36000" bIns="360000"/>
          <a:lstStyle>
            <a:lvl1pPr>
              <a:defRPr sz="3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827398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26010" y="5543550"/>
            <a:ext cx="5052748" cy="647700"/>
          </a:xfrm>
          <a:solidFill>
            <a:schemeClr val="accent1"/>
          </a:solidFill>
          <a:ln algn="ctr"/>
        </p:spPr>
        <p:txBody>
          <a:bodyPr wrap="none" lIns="91440" tIns="45720" rIns="36000" anchor="ctr"/>
          <a:lstStyle>
            <a:lvl1pPr marL="0" indent="0">
              <a:lnSpc>
                <a:spcPct val="90000"/>
              </a:lnSpc>
              <a:spcBef>
                <a:spcPct val="0"/>
              </a:spcBef>
              <a:buClr>
                <a:schemeClr val="bg1"/>
              </a:buClr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CD0EA-2282-47EE-B553-8F50BF3FBC78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15"/>
            <a:ext cx="84201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4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610201-6E49-4182-A3F5-74C07076A7F8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9898" y="1341446"/>
            <a:ext cx="4399227" cy="51450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4216" y="1341446"/>
            <a:ext cx="4400946" cy="51450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FB48B4-DAB7-4FD7-AFDB-C04C7E52AB11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1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1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5" y="1535113"/>
            <a:ext cx="437859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5" y="2174875"/>
            <a:ext cx="437859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BB3DD7-4A3B-4E12-A610-32AB63EB57FA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C6981A-1D4B-4161-94D6-AF9C7AD9D711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EA2EC7-DC9F-4F3A-A930-2F012ECFBEF2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273050"/>
            <a:ext cx="3259006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3" y="273060"/>
            <a:ext cx="5537728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AF226F-75B3-453A-AC92-E4BE44A46E9B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ar-EG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24D57B-C619-4C78-B00B-975E08BA3D73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ar-EG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004706-0B41-40F1-95F7-8294627207F7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F664EA-C027-432D-9DE3-948603AEC12D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6374" y="230198"/>
            <a:ext cx="2388790" cy="625633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" y="230198"/>
            <a:ext cx="7001271" cy="62563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3D5B70-FD90-4A60-B6C8-80B6296352E4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" y="230198"/>
            <a:ext cx="8482013" cy="9302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89898" y="1341446"/>
            <a:ext cx="4399227" cy="51450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4216" y="1341446"/>
            <a:ext cx="4400946" cy="51450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8A1310-A09F-4B9C-AB28-34CA4C52BA69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41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657FDD-2906-40CE-B05F-AA0FF59C0BEC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246563"/>
            <a:ext cx="7524750" cy="1617662"/>
          </a:xfrm>
          <a:prstGeom prst="rect">
            <a:avLst/>
          </a:prstGeom>
          <a:solidFill>
            <a:srgbClr val="99CC00"/>
          </a:solidFill>
          <a:ln w="9525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defRPr/>
            </a:pPr>
            <a:endParaRPr lang="ar-EG">
              <a:latin typeface="Univers 55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3888" y="5543550"/>
            <a:ext cx="5037137" cy="6477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defRPr/>
            </a:pPr>
            <a:endParaRPr lang="ar-EG">
              <a:latin typeface="Univers 55"/>
            </a:endParaRPr>
          </a:p>
        </p:txBody>
      </p:sp>
      <p:pic>
        <p:nvPicPr>
          <p:cNvPr id="6" name="Picture 39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32800" y="260350"/>
            <a:ext cx="1473200" cy="86518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</p:pic>
      <p:grpSp>
        <p:nvGrpSpPr>
          <p:cNvPr id="7" name="Group 226"/>
          <p:cNvGrpSpPr>
            <a:grpSpLocks/>
          </p:cNvGrpSpPr>
          <p:nvPr userDrawn="1"/>
        </p:nvGrpSpPr>
        <p:grpSpPr bwMode="auto">
          <a:xfrm>
            <a:off x="0" y="6453188"/>
            <a:ext cx="9906000" cy="404812"/>
            <a:chOff x="2640" y="4018"/>
            <a:chExt cx="3298" cy="206"/>
          </a:xfrm>
        </p:grpSpPr>
        <p:sp>
          <p:nvSpPr>
            <p:cNvPr id="8" name="AutoShape 227"/>
            <p:cNvSpPr>
              <a:spLocks noChangeArrowheads="1"/>
            </p:cNvSpPr>
            <p:nvPr/>
          </p:nvSpPr>
          <p:spPr bwMode="auto">
            <a:xfrm>
              <a:off x="2640" y="4018"/>
              <a:ext cx="778" cy="206"/>
            </a:xfrm>
            <a:prstGeom prst="homePlate">
              <a:avLst>
                <a:gd name="adj" fmla="val 94417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96969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Appraise</a:t>
              </a:r>
            </a:p>
          </p:txBody>
        </p:sp>
        <p:sp>
          <p:nvSpPr>
            <p:cNvPr id="9" name="AutoShape 228"/>
            <p:cNvSpPr>
              <a:spLocks noChangeArrowheads="1"/>
            </p:cNvSpPr>
            <p:nvPr/>
          </p:nvSpPr>
          <p:spPr bwMode="auto">
            <a:xfrm>
              <a:off x="3211" y="4018"/>
              <a:ext cx="849" cy="206"/>
            </a:xfrm>
            <a:prstGeom prst="chevron">
              <a:avLst>
                <a:gd name="adj" fmla="val 103034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96969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Select</a:t>
              </a:r>
            </a:p>
          </p:txBody>
        </p:sp>
        <p:sp>
          <p:nvSpPr>
            <p:cNvPr id="10" name="AutoShape 229"/>
            <p:cNvSpPr>
              <a:spLocks noChangeArrowheads="1"/>
            </p:cNvSpPr>
            <p:nvPr/>
          </p:nvSpPr>
          <p:spPr bwMode="auto">
            <a:xfrm>
              <a:off x="3843" y="4018"/>
              <a:ext cx="849" cy="206"/>
            </a:xfrm>
            <a:prstGeom prst="chevron">
              <a:avLst>
                <a:gd name="adj" fmla="val 103034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96969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Define</a:t>
              </a:r>
            </a:p>
          </p:txBody>
        </p:sp>
        <p:sp>
          <p:nvSpPr>
            <p:cNvPr id="11" name="AutoShape 230"/>
            <p:cNvSpPr>
              <a:spLocks noChangeArrowheads="1"/>
            </p:cNvSpPr>
            <p:nvPr/>
          </p:nvSpPr>
          <p:spPr bwMode="auto">
            <a:xfrm>
              <a:off x="4455" y="4018"/>
              <a:ext cx="850" cy="206"/>
            </a:xfrm>
            <a:prstGeom prst="chevron">
              <a:avLst>
                <a:gd name="adj" fmla="val 103155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Execute</a:t>
              </a:r>
            </a:p>
          </p:txBody>
        </p:sp>
        <p:sp>
          <p:nvSpPr>
            <p:cNvPr id="12" name="AutoShape 231"/>
            <p:cNvSpPr>
              <a:spLocks noChangeArrowheads="1"/>
            </p:cNvSpPr>
            <p:nvPr/>
          </p:nvSpPr>
          <p:spPr bwMode="auto">
            <a:xfrm>
              <a:off x="5088" y="4018"/>
              <a:ext cx="850" cy="206"/>
            </a:xfrm>
            <a:prstGeom prst="chevron">
              <a:avLst>
                <a:gd name="adj" fmla="val 103155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96969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Operate</a:t>
              </a:r>
            </a:p>
          </p:txBody>
        </p:sp>
      </p:grpSp>
      <p:sp>
        <p:nvSpPr>
          <p:cNvPr id="8273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0" y="4251325"/>
            <a:ext cx="7524089" cy="1612900"/>
          </a:xfrm>
        </p:spPr>
        <p:txBody>
          <a:bodyPr lIns="576000" rIns="36000" bIns="360000"/>
          <a:lstStyle>
            <a:lvl1pPr>
              <a:defRPr sz="3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827398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26010" y="5543550"/>
            <a:ext cx="5052748" cy="647700"/>
          </a:xfrm>
          <a:solidFill>
            <a:schemeClr val="accent1"/>
          </a:solidFill>
          <a:ln algn="ctr"/>
        </p:spPr>
        <p:txBody>
          <a:bodyPr wrap="none" lIns="91440" tIns="45720" rIns="36000" anchor="ctr"/>
          <a:lstStyle>
            <a:lvl1pPr marL="0" indent="0">
              <a:lnSpc>
                <a:spcPct val="90000"/>
              </a:lnSpc>
              <a:spcBef>
                <a:spcPct val="0"/>
              </a:spcBef>
              <a:buClr>
                <a:schemeClr val="bg1"/>
              </a:buClr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2C2ABE-227F-44CD-AD30-FBE450441703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15"/>
            <a:ext cx="84201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4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10A5F5-0ED7-4A6B-BDA5-FA87F54BE744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9898" y="1341446"/>
            <a:ext cx="4399227" cy="51450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4216" y="1341446"/>
            <a:ext cx="4400946" cy="51450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CF1E99-1120-4928-89C6-22EA01D7D76D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1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1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5" y="1535113"/>
            <a:ext cx="437859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5" y="2174875"/>
            <a:ext cx="437859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A59F40-781F-4630-BCA3-AD1F2C8346CF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EF97C8-BCD1-4345-961C-4FCAF7037122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A43054-8411-4441-B968-35F997366CDE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B38B5C-C30A-44E9-B0D0-E85D72E6126F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273050"/>
            <a:ext cx="3259006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3" y="273060"/>
            <a:ext cx="5537728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AFF562-BB20-4865-B6E4-346C2C0A5D19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ar-EG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F20A7B-7DF5-42E6-B427-4E0E31F25BED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619085-F185-4301-A1FD-BB587A6F8265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6374" y="230198"/>
            <a:ext cx="2388790" cy="625633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" y="230198"/>
            <a:ext cx="7001271" cy="62563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7F783D-3D3B-4F8C-84E6-EFDE788AFB14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" y="230198"/>
            <a:ext cx="8482013" cy="9302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89898" y="1341446"/>
            <a:ext cx="4399227" cy="51450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4216" y="1341446"/>
            <a:ext cx="4400946" cy="51450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C88302-26CD-49BB-AB13-24CD9DA779DC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41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E2EAB4-7700-4D64-84D4-AB8C4CBD7F0E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246563"/>
            <a:ext cx="7524750" cy="1617662"/>
          </a:xfrm>
          <a:prstGeom prst="rect">
            <a:avLst/>
          </a:prstGeom>
          <a:solidFill>
            <a:srgbClr val="99CC00"/>
          </a:solidFill>
          <a:ln w="9525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defRPr/>
            </a:pPr>
            <a:endParaRPr lang="ar-EG">
              <a:latin typeface="Univers 55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3888" y="5543550"/>
            <a:ext cx="5037137" cy="6477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defRPr/>
            </a:pPr>
            <a:endParaRPr lang="ar-EG">
              <a:latin typeface="Univers 55"/>
            </a:endParaRPr>
          </a:p>
        </p:txBody>
      </p:sp>
      <p:pic>
        <p:nvPicPr>
          <p:cNvPr id="6" name="Picture 39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32800" y="260350"/>
            <a:ext cx="1473200" cy="86518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</p:pic>
      <p:grpSp>
        <p:nvGrpSpPr>
          <p:cNvPr id="2" name="Group 226"/>
          <p:cNvGrpSpPr>
            <a:grpSpLocks/>
          </p:cNvGrpSpPr>
          <p:nvPr userDrawn="1"/>
        </p:nvGrpSpPr>
        <p:grpSpPr bwMode="auto">
          <a:xfrm>
            <a:off x="0" y="6453188"/>
            <a:ext cx="9906000" cy="404812"/>
            <a:chOff x="2640" y="4018"/>
            <a:chExt cx="3298" cy="206"/>
          </a:xfrm>
        </p:grpSpPr>
        <p:sp>
          <p:nvSpPr>
            <p:cNvPr id="8" name="AutoShape 227"/>
            <p:cNvSpPr>
              <a:spLocks noChangeArrowheads="1"/>
            </p:cNvSpPr>
            <p:nvPr/>
          </p:nvSpPr>
          <p:spPr bwMode="auto">
            <a:xfrm>
              <a:off x="2640" y="4018"/>
              <a:ext cx="778" cy="206"/>
            </a:xfrm>
            <a:prstGeom prst="homePlate">
              <a:avLst>
                <a:gd name="adj" fmla="val 94417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96969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Appraise</a:t>
              </a:r>
            </a:p>
          </p:txBody>
        </p:sp>
        <p:sp>
          <p:nvSpPr>
            <p:cNvPr id="9" name="AutoShape 228"/>
            <p:cNvSpPr>
              <a:spLocks noChangeArrowheads="1"/>
            </p:cNvSpPr>
            <p:nvPr/>
          </p:nvSpPr>
          <p:spPr bwMode="auto">
            <a:xfrm>
              <a:off x="3211" y="4018"/>
              <a:ext cx="849" cy="206"/>
            </a:xfrm>
            <a:prstGeom prst="chevron">
              <a:avLst>
                <a:gd name="adj" fmla="val 103034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96969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Select</a:t>
              </a:r>
            </a:p>
          </p:txBody>
        </p:sp>
        <p:sp>
          <p:nvSpPr>
            <p:cNvPr id="10" name="AutoShape 229"/>
            <p:cNvSpPr>
              <a:spLocks noChangeArrowheads="1"/>
            </p:cNvSpPr>
            <p:nvPr/>
          </p:nvSpPr>
          <p:spPr bwMode="auto">
            <a:xfrm>
              <a:off x="3843" y="4018"/>
              <a:ext cx="849" cy="206"/>
            </a:xfrm>
            <a:prstGeom prst="chevron">
              <a:avLst>
                <a:gd name="adj" fmla="val 103034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96969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Define</a:t>
              </a:r>
            </a:p>
          </p:txBody>
        </p:sp>
        <p:sp>
          <p:nvSpPr>
            <p:cNvPr id="11" name="AutoShape 230"/>
            <p:cNvSpPr>
              <a:spLocks noChangeArrowheads="1"/>
            </p:cNvSpPr>
            <p:nvPr/>
          </p:nvSpPr>
          <p:spPr bwMode="auto">
            <a:xfrm>
              <a:off x="4455" y="4018"/>
              <a:ext cx="850" cy="206"/>
            </a:xfrm>
            <a:prstGeom prst="chevron">
              <a:avLst>
                <a:gd name="adj" fmla="val 103155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Execute</a:t>
              </a:r>
            </a:p>
          </p:txBody>
        </p:sp>
        <p:sp>
          <p:nvSpPr>
            <p:cNvPr id="12" name="AutoShape 231"/>
            <p:cNvSpPr>
              <a:spLocks noChangeArrowheads="1"/>
            </p:cNvSpPr>
            <p:nvPr/>
          </p:nvSpPr>
          <p:spPr bwMode="auto">
            <a:xfrm>
              <a:off x="5088" y="4018"/>
              <a:ext cx="850" cy="206"/>
            </a:xfrm>
            <a:prstGeom prst="chevron">
              <a:avLst>
                <a:gd name="adj" fmla="val 103155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96969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Operate</a:t>
              </a:r>
            </a:p>
          </p:txBody>
        </p:sp>
      </p:grpSp>
      <p:sp>
        <p:nvSpPr>
          <p:cNvPr id="8273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0" y="4251325"/>
            <a:ext cx="7524089" cy="1612900"/>
          </a:xfrm>
        </p:spPr>
        <p:txBody>
          <a:bodyPr lIns="576000" rIns="36000" bIns="360000"/>
          <a:lstStyle>
            <a:lvl1pPr>
              <a:defRPr sz="3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827398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26010" y="5543550"/>
            <a:ext cx="5052748" cy="647700"/>
          </a:xfrm>
          <a:solidFill>
            <a:schemeClr val="accent1"/>
          </a:solidFill>
          <a:ln algn="ctr"/>
        </p:spPr>
        <p:txBody>
          <a:bodyPr wrap="none" lIns="91440" tIns="45720" rIns="36000" anchor="ctr"/>
          <a:lstStyle>
            <a:lvl1pPr marL="0" indent="0">
              <a:lnSpc>
                <a:spcPct val="90000"/>
              </a:lnSpc>
              <a:spcBef>
                <a:spcPct val="0"/>
              </a:spcBef>
              <a:buClr>
                <a:schemeClr val="bg1"/>
              </a:buClr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00105-71F3-4D32-917E-A8E53AA87314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15"/>
            <a:ext cx="84201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4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FEDD0C-0156-4C26-964E-C30EA25E1A60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273050"/>
            <a:ext cx="3259006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3" y="273060"/>
            <a:ext cx="5537728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1AB0E6-4A0A-4D57-9A4D-971E645B8566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9898" y="1341446"/>
            <a:ext cx="4399227" cy="51450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4216" y="1341446"/>
            <a:ext cx="4400946" cy="51450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720CA2-9D34-41A1-A3DE-9D5B715CFF55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1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1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5" y="1535113"/>
            <a:ext cx="437859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5" y="2174875"/>
            <a:ext cx="437859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3C38FC-C198-4E06-8011-83EBDA92AD84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ar-EG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9DC174-A160-444F-BE82-B3ED080545A0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8FF86D-0D38-4CE6-9040-CC85C5870A9D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273050"/>
            <a:ext cx="3259006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3" y="273060"/>
            <a:ext cx="5537728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067196-533A-4F52-BCBC-2555E48709B6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ar-EG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BECE28-1163-4B5D-A026-BE31080C7062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875B72-31EC-436C-93F8-E77EBF4FB778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6374" y="230198"/>
            <a:ext cx="2388790" cy="625633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" y="230198"/>
            <a:ext cx="7001271" cy="62563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C47CBB-49CC-47C1-B6C3-A5EAADDCC15A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" y="230198"/>
            <a:ext cx="8482013" cy="9302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89898" y="1341446"/>
            <a:ext cx="4399227" cy="51450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4216" y="1341446"/>
            <a:ext cx="4400946" cy="51450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1FA3D0-FE1B-40C6-9655-146EBC62896B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41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007E0C-9C55-456C-AA8A-D17B31A68256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ar-EG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9F8081-AC2F-4668-893D-DF9CFCB97A8D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" y="4694830"/>
            <a:ext cx="8959755" cy="1169394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>
              <a:defRPr/>
            </a:pPr>
            <a:endParaRPr lang="en-US" b="1">
              <a:latin typeface="Univers 45 Light" pitchFamily="2" charset="0"/>
              <a:cs typeface="Arial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4286" y="5543550"/>
            <a:ext cx="5037269" cy="6477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>
              <a:defRPr/>
            </a:pPr>
            <a:endParaRPr lang="en-US" b="1">
              <a:latin typeface="Univers 45 Light" pitchFamily="2" charset="0"/>
              <a:cs typeface="Arial"/>
            </a:endParaRPr>
          </a:p>
        </p:txBody>
      </p:sp>
      <p:pic>
        <p:nvPicPr>
          <p:cNvPr id="6" name="Picture 2" descr="LOGO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6256603" y="251012"/>
            <a:ext cx="3649398" cy="1282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" y="4817660"/>
            <a:ext cx="7524089" cy="1046566"/>
          </a:xfrm>
          <a:solidFill>
            <a:schemeClr val="accent2"/>
          </a:solidFill>
        </p:spPr>
        <p:txBody>
          <a:bodyPr lIns="576000" rIns="36000" bIns="360000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26006" y="5543550"/>
            <a:ext cx="5052748" cy="647700"/>
          </a:xfrm>
          <a:solidFill>
            <a:schemeClr val="accent1"/>
          </a:solidFill>
          <a:ln algn="ctr"/>
        </p:spPr>
        <p:txBody>
          <a:bodyPr wrap="none" lIns="91440" tIns="45720" rIns="36000" anchor="ctr"/>
          <a:lstStyle>
            <a:lvl1pPr marL="0" indent="0">
              <a:lnSpc>
                <a:spcPct val="90000"/>
              </a:lnSpc>
              <a:spcBef>
                <a:spcPct val="0"/>
              </a:spcBef>
              <a:buClr>
                <a:schemeClr val="bg1"/>
              </a:buClr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5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9891" y="1736725"/>
            <a:ext cx="3862652" cy="474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7643" y="1736725"/>
            <a:ext cx="3862652" cy="474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1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1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2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2"/>
            <a:ext cx="553773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2" y="1435102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1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9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.xml"/><Relationship Id="rId13" Type="http://schemas.openxmlformats.org/officeDocument/2006/relationships/slideLayout" Target="../slideLayouts/slideLayout128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12" Type="http://schemas.openxmlformats.org/officeDocument/2006/relationships/slideLayout" Target="../slideLayouts/slideLayout127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0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Relationship Id="rId1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6.xml"/><Relationship Id="rId13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31.xml"/><Relationship Id="rId7" Type="http://schemas.openxmlformats.org/officeDocument/2006/relationships/slideLayout" Target="../slideLayouts/slideLayout135.xml"/><Relationship Id="rId12" Type="http://schemas.openxmlformats.org/officeDocument/2006/relationships/slideLayout" Target="../slideLayouts/slideLayout140.xml"/><Relationship Id="rId2" Type="http://schemas.openxmlformats.org/officeDocument/2006/relationships/slideLayout" Target="../slideLayouts/slideLayout130.xml"/><Relationship Id="rId1" Type="http://schemas.openxmlformats.org/officeDocument/2006/relationships/slideLayout" Target="../slideLayouts/slideLayout129.xml"/><Relationship Id="rId6" Type="http://schemas.openxmlformats.org/officeDocument/2006/relationships/slideLayout" Target="../slideLayouts/slideLayout134.xml"/><Relationship Id="rId11" Type="http://schemas.openxmlformats.org/officeDocument/2006/relationships/slideLayout" Target="../slideLayouts/slideLayout139.xml"/><Relationship Id="rId5" Type="http://schemas.openxmlformats.org/officeDocument/2006/relationships/slideLayout" Target="../slideLayouts/slideLayout133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38.xml"/><Relationship Id="rId4" Type="http://schemas.openxmlformats.org/officeDocument/2006/relationships/slideLayout" Target="../slideLayouts/slideLayout132.xml"/><Relationship Id="rId9" Type="http://schemas.openxmlformats.org/officeDocument/2006/relationships/slideLayout" Target="../slideLayouts/slideLayout137.xml"/><Relationship Id="rId1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9.xml"/><Relationship Id="rId13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44.xml"/><Relationship Id="rId7" Type="http://schemas.openxmlformats.org/officeDocument/2006/relationships/slideLayout" Target="../slideLayouts/slideLayout148.xml"/><Relationship Id="rId12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43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42.xml"/><Relationship Id="rId6" Type="http://schemas.openxmlformats.org/officeDocument/2006/relationships/slideLayout" Target="../slideLayouts/slideLayout147.xml"/><Relationship Id="rId11" Type="http://schemas.openxmlformats.org/officeDocument/2006/relationships/slideLayout" Target="../slideLayouts/slideLayout152.xml"/><Relationship Id="rId5" Type="http://schemas.openxmlformats.org/officeDocument/2006/relationships/slideLayout" Target="../slideLayouts/slideLayout146.xml"/><Relationship Id="rId15" Type="http://schemas.openxmlformats.org/officeDocument/2006/relationships/theme" Target="../theme/theme12.xml"/><Relationship Id="rId10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45.xml"/><Relationship Id="rId9" Type="http://schemas.openxmlformats.org/officeDocument/2006/relationships/slideLayout" Target="../slideLayouts/slideLayout150.xml"/><Relationship Id="rId14" Type="http://schemas.openxmlformats.org/officeDocument/2006/relationships/slideLayout" Target="../slideLayouts/slideLayout15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6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image" Target="../media/image2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13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103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6.xml"/><Relationship Id="rId15" Type="http://schemas.openxmlformats.org/officeDocument/2006/relationships/theme" Target="../theme/theme9.xml"/><Relationship Id="rId10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1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231775"/>
            <a:ext cx="8486775" cy="928688"/>
          </a:xfrm>
          <a:prstGeom prst="rect">
            <a:avLst/>
          </a:prstGeom>
          <a:solidFill>
            <a:srgbClr val="99CC00"/>
          </a:solidFill>
          <a:ln w="9525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defRPr/>
            </a:pPr>
            <a:endParaRPr lang="ar-EG">
              <a:latin typeface="Univers 55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230188"/>
            <a:ext cx="8482013" cy="930275"/>
          </a:xfrm>
          <a:prstGeom prst="rect">
            <a:avLst/>
          </a:prstGeom>
          <a:solidFill>
            <a:srgbClr val="99CC00"/>
          </a:solidFill>
          <a:ln w="9525">
            <a:noFill/>
            <a:miter lim="800000"/>
            <a:headEnd/>
            <a:tailEnd/>
          </a:ln>
        </p:spPr>
        <p:txBody>
          <a:bodyPr vert="horz" wrap="square" lIns="54000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2052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590550" y="1341438"/>
            <a:ext cx="8964613" cy="5145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826374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458200" y="6626225"/>
            <a:ext cx="110331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bg2"/>
                </a:solidFill>
                <a:latin typeface="Univers 45 Light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2637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18125" y="6626225"/>
            <a:ext cx="3136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bg2"/>
                </a:solidFill>
                <a:latin typeface="Univers 45 Light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26376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550400" y="6626225"/>
            <a:ext cx="376238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/>
                </a:solidFill>
                <a:latin typeface="Univers 45 Light" pitchFamily="2" charset="0"/>
              </a:defRPr>
            </a:lvl1pPr>
          </a:lstStyle>
          <a:p>
            <a:pPr>
              <a:defRPr/>
            </a:pPr>
            <a:fld id="{87CE685A-42E6-4C47-A8F8-A662DB8049F4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  <p:pic>
        <p:nvPicPr>
          <p:cNvPr id="2056" name="Picture 39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8432800" y="260350"/>
            <a:ext cx="1473200" cy="86518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</p:pic>
      <p:grpSp>
        <p:nvGrpSpPr>
          <p:cNvPr id="2057" name="Group 228"/>
          <p:cNvGrpSpPr>
            <a:grpSpLocks/>
          </p:cNvGrpSpPr>
          <p:nvPr/>
        </p:nvGrpSpPr>
        <p:grpSpPr bwMode="auto">
          <a:xfrm>
            <a:off x="0" y="6453188"/>
            <a:ext cx="9906000" cy="404812"/>
            <a:chOff x="2640" y="4018"/>
            <a:chExt cx="3298" cy="206"/>
          </a:xfrm>
        </p:grpSpPr>
        <p:sp>
          <p:nvSpPr>
            <p:cNvPr id="2277" name="AutoShape 229"/>
            <p:cNvSpPr>
              <a:spLocks noChangeArrowheads="1"/>
            </p:cNvSpPr>
            <p:nvPr/>
          </p:nvSpPr>
          <p:spPr bwMode="auto">
            <a:xfrm>
              <a:off x="2640" y="4018"/>
              <a:ext cx="778" cy="206"/>
            </a:xfrm>
            <a:prstGeom prst="homePlate">
              <a:avLst>
                <a:gd name="adj" fmla="val 94417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Appraise</a:t>
              </a:r>
            </a:p>
          </p:txBody>
        </p:sp>
        <p:sp>
          <p:nvSpPr>
            <p:cNvPr id="2278" name="AutoShape 230"/>
            <p:cNvSpPr>
              <a:spLocks noChangeArrowheads="1"/>
            </p:cNvSpPr>
            <p:nvPr/>
          </p:nvSpPr>
          <p:spPr bwMode="auto">
            <a:xfrm>
              <a:off x="3211" y="4018"/>
              <a:ext cx="849" cy="206"/>
            </a:xfrm>
            <a:prstGeom prst="chevron">
              <a:avLst>
                <a:gd name="adj" fmla="val 103034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Select</a:t>
              </a:r>
            </a:p>
          </p:txBody>
        </p:sp>
        <p:sp>
          <p:nvSpPr>
            <p:cNvPr id="2279" name="AutoShape 231"/>
            <p:cNvSpPr>
              <a:spLocks noChangeArrowheads="1"/>
            </p:cNvSpPr>
            <p:nvPr/>
          </p:nvSpPr>
          <p:spPr bwMode="auto">
            <a:xfrm>
              <a:off x="3843" y="4018"/>
              <a:ext cx="849" cy="206"/>
            </a:xfrm>
            <a:prstGeom prst="chevron">
              <a:avLst>
                <a:gd name="adj" fmla="val 103034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Define</a:t>
              </a:r>
            </a:p>
          </p:txBody>
        </p:sp>
        <p:sp>
          <p:nvSpPr>
            <p:cNvPr id="2280" name="AutoShape 232"/>
            <p:cNvSpPr>
              <a:spLocks noChangeArrowheads="1"/>
            </p:cNvSpPr>
            <p:nvPr/>
          </p:nvSpPr>
          <p:spPr bwMode="auto">
            <a:xfrm>
              <a:off x="4455" y="4018"/>
              <a:ext cx="850" cy="206"/>
            </a:xfrm>
            <a:prstGeom prst="chevron">
              <a:avLst>
                <a:gd name="adj" fmla="val 103155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Execute</a:t>
              </a:r>
            </a:p>
          </p:txBody>
        </p:sp>
        <p:sp>
          <p:nvSpPr>
            <p:cNvPr id="2281" name="AutoShape 233"/>
            <p:cNvSpPr>
              <a:spLocks noChangeArrowheads="1"/>
            </p:cNvSpPr>
            <p:nvPr/>
          </p:nvSpPr>
          <p:spPr bwMode="auto">
            <a:xfrm>
              <a:off x="5088" y="4018"/>
              <a:ext cx="850" cy="206"/>
            </a:xfrm>
            <a:prstGeom prst="chevron">
              <a:avLst>
                <a:gd name="adj" fmla="val 103155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Operate</a:t>
              </a: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97059" r:id="rId1"/>
    <p:sldLayoutId id="2147496989" r:id="rId2"/>
    <p:sldLayoutId id="2147496990" r:id="rId3"/>
    <p:sldLayoutId id="2147496991" r:id="rId4"/>
    <p:sldLayoutId id="2147496992" r:id="rId5"/>
    <p:sldLayoutId id="2147496993" r:id="rId6"/>
    <p:sldLayoutId id="2147496994" r:id="rId7"/>
    <p:sldLayoutId id="2147496995" r:id="rId8"/>
    <p:sldLayoutId id="2147496996" r:id="rId9"/>
    <p:sldLayoutId id="2147496997" r:id="rId10"/>
    <p:sldLayoutId id="2147496998" r:id="rId11"/>
    <p:sldLayoutId id="2147496999" r:id="rId12"/>
    <p:sldLayoutId id="2147497000" r:id="rId13"/>
    <p:sldLayoutId id="2147497060" r:id="rId1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Palatino Linotype" pitchFamily="18" charset="0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Palatino Linotype" pitchFamily="18" charset="0"/>
          <a:cs typeface="Arial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Palatino Linotype" pitchFamily="18" charset="0"/>
          <a:cs typeface="Arial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Palatino Linotype" pitchFamily="18" charset="0"/>
          <a:cs typeface="Arial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Palatino Linotype" pitchFamily="18" charset="0"/>
          <a:cs typeface="Arial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Univers 55" pitchFamily="2" charset="0"/>
          <a:cs typeface="Arial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Univers 55" pitchFamily="2" charset="0"/>
          <a:cs typeface="Arial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Univers 55" pitchFamily="2" charset="0"/>
          <a:cs typeface="Arial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Univers 55" pitchFamily="2" charset="0"/>
          <a:cs typeface="Arial" pitchFamily="34" charset="0"/>
        </a:defRPr>
      </a:lvl9pPr>
    </p:titleStyle>
    <p:bodyStyle>
      <a:lvl1pPr marL="274638" indent="-274638" algn="l" rtl="0" eaLnBrk="0" fontAlgn="base" hangingPunct="0">
        <a:spcBef>
          <a:spcPct val="10000"/>
        </a:spcBef>
        <a:spcAft>
          <a:spcPct val="0"/>
        </a:spcAft>
        <a:buClr>
          <a:srgbClr val="99CC00"/>
        </a:buClr>
        <a:buFont typeface="Univers 45 Light" pitchFamily="2" charset="0"/>
        <a:buChar char="•"/>
        <a:defRPr sz="3200">
          <a:solidFill>
            <a:schemeClr val="tx1"/>
          </a:solidFill>
          <a:latin typeface="Palatino Linotype" pitchFamily="18" charset="0"/>
          <a:ea typeface="+mn-ea"/>
          <a:cs typeface="+mn-cs"/>
        </a:defRPr>
      </a:lvl1pPr>
      <a:lvl2pPr marL="549275" indent="-273050" algn="l" rtl="0" eaLnBrk="0" fontAlgn="base" hangingPunct="0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 sz="2800">
          <a:solidFill>
            <a:schemeClr val="tx1"/>
          </a:solidFill>
          <a:latin typeface="Palatino Linotype" pitchFamily="18" charset="0"/>
          <a:cs typeface="+mn-cs"/>
        </a:defRPr>
      </a:lvl2pPr>
      <a:lvl3pPr marL="808038" indent="-257175" algn="l" rtl="0" eaLnBrk="0" fontAlgn="base" hangingPunct="0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 sz="2400">
          <a:solidFill>
            <a:schemeClr val="tx1"/>
          </a:solidFill>
          <a:latin typeface="Palatino Linotype" pitchFamily="18" charset="0"/>
          <a:cs typeface="+mn-cs"/>
        </a:defRPr>
      </a:lvl3pPr>
      <a:lvl4pPr marL="1082675" indent="-273050" algn="l" rtl="0" eaLnBrk="0" fontAlgn="base" hangingPunct="0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 sz="2000">
          <a:solidFill>
            <a:schemeClr val="tx1"/>
          </a:solidFill>
          <a:latin typeface="Palatino Linotype" pitchFamily="18" charset="0"/>
          <a:cs typeface="+mn-cs"/>
        </a:defRPr>
      </a:lvl4pPr>
      <a:lvl5pPr marL="1355725" indent="-271463" algn="l" rtl="0" eaLnBrk="0" fontAlgn="base" hangingPunct="0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 sz="2000">
          <a:solidFill>
            <a:schemeClr val="tx1"/>
          </a:solidFill>
          <a:latin typeface="Palatino Linotype" pitchFamily="18" charset="0"/>
          <a:cs typeface="+mn-cs"/>
        </a:defRPr>
      </a:lvl5pPr>
      <a:lvl6pPr marL="1812925" indent="-271463" algn="l" rtl="0" fontAlgn="base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>
          <a:solidFill>
            <a:schemeClr val="tx1"/>
          </a:solidFill>
          <a:latin typeface="+mn-lt"/>
          <a:cs typeface="+mn-cs"/>
        </a:defRPr>
      </a:lvl6pPr>
      <a:lvl7pPr marL="2270125" indent="-271463" algn="l" rtl="0" fontAlgn="base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>
          <a:solidFill>
            <a:schemeClr val="tx1"/>
          </a:solidFill>
          <a:latin typeface="+mn-lt"/>
          <a:cs typeface="+mn-cs"/>
        </a:defRPr>
      </a:lvl7pPr>
      <a:lvl8pPr marL="2727325" indent="-271463" algn="l" rtl="0" fontAlgn="base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>
          <a:solidFill>
            <a:schemeClr val="tx1"/>
          </a:solidFill>
          <a:latin typeface="+mn-lt"/>
          <a:cs typeface="+mn-cs"/>
        </a:defRPr>
      </a:lvl8pPr>
      <a:lvl9pPr marL="3184525" indent="-271463" algn="l" rtl="0" fontAlgn="base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ar-EG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231775"/>
            <a:ext cx="8486775" cy="928688"/>
          </a:xfrm>
          <a:prstGeom prst="rect">
            <a:avLst/>
          </a:prstGeom>
          <a:solidFill>
            <a:srgbClr val="99CC00"/>
          </a:solidFill>
          <a:ln w="9525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defRPr/>
            </a:pPr>
            <a:endParaRPr lang="ar-EG">
              <a:latin typeface="Univers 55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230188"/>
            <a:ext cx="8482013" cy="930275"/>
          </a:xfrm>
          <a:prstGeom prst="rect">
            <a:avLst/>
          </a:prstGeom>
          <a:solidFill>
            <a:srgbClr val="99CC00"/>
          </a:solidFill>
          <a:ln w="9525">
            <a:noFill/>
            <a:miter lim="800000"/>
            <a:headEnd/>
            <a:tailEnd/>
          </a:ln>
        </p:spPr>
        <p:txBody>
          <a:bodyPr vert="horz" wrap="square" lIns="54000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44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590550" y="1341438"/>
            <a:ext cx="8964613" cy="5145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26374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458200" y="6626225"/>
            <a:ext cx="110331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969696"/>
                </a:solidFill>
                <a:latin typeface="Univers 45 Light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2637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18125" y="6626225"/>
            <a:ext cx="3136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969696"/>
                </a:solidFill>
                <a:latin typeface="Univers 45 Light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26376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550400" y="6626225"/>
            <a:ext cx="376238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006600"/>
                </a:solidFill>
                <a:latin typeface="Univers 45 Light" pitchFamily="2" charset="0"/>
              </a:defRPr>
            </a:lvl1pPr>
          </a:lstStyle>
          <a:p>
            <a:pPr>
              <a:defRPr/>
            </a:pPr>
            <a:fld id="{AAC30CCE-8F50-4A5A-81ED-FCF0094680B5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  <p:pic>
        <p:nvPicPr>
          <p:cNvPr id="10248" name="Picture 39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432800" y="260350"/>
            <a:ext cx="1473200" cy="86518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</p:pic>
      <p:grpSp>
        <p:nvGrpSpPr>
          <p:cNvPr id="2" name="Group 228"/>
          <p:cNvGrpSpPr>
            <a:grpSpLocks/>
          </p:cNvGrpSpPr>
          <p:nvPr/>
        </p:nvGrpSpPr>
        <p:grpSpPr bwMode="auto">
          <a:xfrm>
            <a:off x="0" y="6453188"/>
            <a:ext cx="9906000" cy="404812"/>
            <a:chOff x="2640" y="4018"/>
            <a:chExt cx="3298" cy="206"/>
          </a:xfrm>
        </p:grpSpPr>
        <p:sp>
          <p:nvSpPr>
            <p:cNvPr id="2277" name="AutoShape 229"/>
            <p:cNvSpPr>
              <a:spLocks noChangeArrowheads="1"/>
            </p:cNvSpPr>
            <p:nvPr/>
          </p:nvSpPr>
          <p:spPr bwMode="auto">
            <a:xfrm>
              <a:off x="2640" y="4018"/>
              <a:ext cx="778" cy="206"/>
            </a:xfrm>
            <a:prstGeom prst="homePlate">
              <a:avLst>
                <a:gd name="adj" fmla="val 94417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96969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Appraise</a:t>
              </a:r>
            </a:p>
          </p:txBody>
        </p:sp>
        <p:sp>
          <p:nvSpPr>
            <p:cNvPr id="2278" name="AutoShape 230"/>
            <p:cNvSpPr>
              <a:spLocks noChangeArrowheads="1"/>
            </p:cNvSpPr>
            <p:nvPr/>
          </p:nvSpPr>
          <p:spPr bwMode="auto">
            <a:xfrm>
              <a:off x="3211" y="4018"/>
              <a:ext cx="849" cy="206"/>
            </a:xfrm>
            <a:prstGeom prst="chevron">
              <a:avLst>
                <a:gd name="adj" fmla="val 103034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96969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Select</a:t>
              </a:r>
            </a:p>
          </p:txBody>
        </p:sp>
        <p:sp>
          <p:nvSpPr>
            <p:cNvPr id="2279" name="AutoShape 231"/>
            <p:cNvSpPr>
              <a:spLocks noChangeArrowheads="1"/>
            </p:cNvSpPr>
            <p:nvPr/>
          </p:nvSpPr>
          <p:spPr bwMode="auto">
            <a:xfrm>
              <a:off x="3843" y="4018"/>
              <a:ext cx="849" cy="206"/>
            </a:xfrm>
            <a:prstGeom prst="chevron">
              <a:avLst>
                <a:gd name="adj" fmla="val 103034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96969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Define</a:t>
              </a:r>
            </a:p>
          </p:txBody>
        </p:sp>
        <p:sp>
          <p:nvSpPr>
            <p:cNvPr id="2280" name="AutoShape 232"/>
            <p:cNvSpPr>
              <a:spLocks noChangeArrowheads="1"/>
            </p:cNvSpPr>
            <p:nvPr/>
          </p:nvSpPr>
          <p:spPr bwMode="auto">
            <a:xfrm>
              <a:off x="4455" y="4018"/>
              <a:ext cx="850" cy="206"/>
            </a:xfrm>
            <a:prstGeom prst="chevron">
              <a:avLst>
                <a:gd name="adj" fmla="val 103155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Execute</a:t>
              </a:r>
            </a:p>
          </p:txBody>
        </p:sp>
        <p:sp>
          <p:nvSpPr>
            <p:cNvPr id="2281" name="AutoShape 233"/>
            <p:cNvSpPr>
              <a:spLocks noChangeArrowheads="1"/>
            </p:cNvSpPr>
            <p:nvPr/>
          </p:nvSpPr>
          <p:spPr bwMode="auto">
            <a:xfrm>
              <a:off x="5088" y="4018"/>
              <a:ext cx="850" cy="206"/>
            </a:xfrm>
            <a:prstGeom prst="chevron">
              <a:avLst>
                <a:gd name="adj" fmla="val 103155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96969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Operate</a:t>
              </a: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97108" r:id="rId1"/>
    <p:sldLayoutId id="2147497109" r:id="rId2"/>
    <p:sldLayoutId id="2147497110" r:id="rId3"/>
    <p:sldLayoutId id="2147497111" r:id="rId4"/>
    <p:sldLayoutId id="2147497112" r:id="rId5"/>
    <p:sldLayoutId id="2147497113" r:id="rId6"/>
    <p:sldLayoutId id="2147497114" r:id="rId7"/>
    <p:sldLayoutId id="2147497115" r:id="rId8"/>
    <p:sldLayoutId id="2147497116" r:id="rId9"/>
    <p:sldLayoutId id="2147497117" r:id="rId10"/>
    <p:sldLayoutId id="2147497118" r:id="rId11"/>
    <p:sldLayoutId id="2147497119" r:id="rId12"/>
    <p:sldLayoutId id="2147497120" r:id="rId13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Palatino Linotype" pitchFamily="18" charset="0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Palatino Linotype" pitchFamily="18" charset="0"/>
          <a:cs typeface="Arial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Palatino Linotype" pitchFamily="18" charset="0"/>
          <a:cs typeface="Arial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Palatino Linotype" pitchFamily="18" charset="0"/>
          <a:cs typeface="Arial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Palatino Linotype" pitchFamily="18" charset="0"/>
          <a:cs typeface="Arial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Univers 55" pitchFamily="2" charset="0"/>
          <a:cs typeface="Arial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Univers 55" pitchFamily="2" charset="0"/>
          <a:cs typeface="Arial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Univers 55" pitchFamily="2" charset="0"/>
          <a:cs typeface="Arial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Univers 55" pitchFamily="2" charset="0"/>
          <a:cs typeface="Arial" pitchFamily="34" charset="0"/>
        </a:defRPr>
      </a:lvl9pPr>
    </p:titleStyle>
    <p:bodyStyle>
      <a:lvl1pPr marL="274638" indent="-274638" algn="l" rtl="0" eaLnBrk="0" fontAlgn="base" hangingPunct="0">
        <a:spcBef>
          <a:spcPct val="10000"/>
        </a:spcBef>
        <a:spcAft>
          <a:spcPct val="0"/>
        </a:spcAft>
        <a:buClr>
          <a:srgbClr val="99CC00"/>
        </a:buClr>
        <a:buFont typeface="Univers 45 Light" pitchFamily="2" charset="0"/>
        <a:buChar char="•"/>
        <a:defRPr sz="3200">
          <a:solidFill>
            <a:schemeClr val="tx1"/>
          </a:solidFill>
          <a:latin typeface="Palatino Linotype" pitchFamily="18" charset="0"/>
          <a:ea typeface="+mn-ea"/>
          <a:cs typeface="+mn-cs"/>
        </a:defRPr>
      </a:lvl1pPr>
      <a:lvl2pPr marL="549275" indent="-273050" algn="l" rtl="0" eaLnBrk="0" fontAlgn="base" hangingPunct="0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 sz="2800">
          <a:solidFill>
            <a:schemeClr val="tx1"/>
          </a:solidFill>
          <a:latin typeface="Palatino Linotype" pitchFamily="18" charset="0"/>
          <a:cs typeface="+mn-cs"/>
        </a:defRPr>
      </a:lvl2pPr>
      <a:lvl3pPr marL="808038" indent="-257175" algn="l" rtl="0" eaLnBrk="0" fontAlgn="base" hangingPunct="0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 sz="2400">
          <a:solidFill>
            <a:schemeClr val="tx1"/>
          </a:solidFill>
          <a:latin typeface="Palatino Linotype" pitchFamily="18" charset="0"/>
          <a:cs typeface="+mn-cs"/>
        </a:defRPr>
      </a:lvl3pPr>
      <a:lvl4pPr marL="1082675" indent="-273050" algn="l" rtl="0" eaLnBrk="0" fontAlgn="base" hangingPunct="0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 sz="2000">
          <a:solidFill>
            <a:schemeClr val="tx1"/>
          </a:solidFill>
          <a:latin typeface="Palatino Linotype" pitchFamily="18" charset="0"/>
          <a:cs typeface="+mn-cs"/>
        </a:defRPr>
      </a:lvl4pPr>
      <a:lvl5pPr marL="1355725" indent="-271463" algn="l" rtl="0" eaLnBrk="0" fontAlgn="base" hangingPunct="0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 sz="2000">
          <a:solidFill>
            <a:schemeClr val="tx1"/>
          </a:solidFill>
          <a:latin typeface="Palatino Linotype" pitchFamily="18" charset="0"/>
          <a:cs typeface="+mn-cs"/>
        </a:defRPr>
      </a:lvl5pPr>
      <a:lvl6pPr marL="1812925" indent="-271463" algn="l" rtl="0" fontAlgn="base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>
          <a:solidFill>
            <a:schemeClr val="tx1"/>
          </a:solidFill>
          <a:latin typeface="+mn-lt"/>
          <a:cs typeface="+mn-cs"/>
        </a:defRPr>
      </a:lvl6pPr>
      <a:lvl7pPr marL="2270125" indent="-271463" algn="l" rtl="0" fontAlgn="base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>
          <a:solidFill>
            <a:schemeClr val="tx1"/>
          </a:solidFill>
          <a:latin typeface="+mn-lt"/>
          <a:cs typeface="+mn-cs"/>
        </a:defRPr>
      </a:lvl7pPr>
      <a:lvl8pPr marL="2727325" indent="-271463" algn="l" rtl="0" fontAlgn="base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>
          <a:solidFill>
            <a:schemeClr val="tx1"/>
          </a:solidFill>
          <a:latin typeface="+mn-lt"/>
          <a:cs typeface="+mn-cs"/>
        </a:defRPr>
      </a:lvl8pPr>
      <a:lvl9pPr marL="3184525" indent="-271463" algn="l" rtl="0" fontAlgn="base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ar-EG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231775"/>
            <a:ext cx="8486775" cy="928688"/>
          </a:xfrm>
          <a:prstGeom prst="rect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endParaRPr lang="ar-EG" smtClean="0">
              <a:latin typeface="Univers 55"/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230188"/>
            <a:ext cx="8482013" cy="930275"/>
          </a:xfrm>
          <a:prstGeom prst="rect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4000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614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590550" y="1341438"/>
            <a:ext cx="8964613" cy="514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26374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458200" y="6626225"/>
            <a:ext cx="110331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969696"/>
                </a:solidFill>
                <a:latin typeface="Univers 45 Light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2637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18125" y="6626225"/>
            <a:ext cx="3136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969696"/>
                </a:solidFill>
                <a:latin typeface="Univers 45 Light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26376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550400" y="6626225"/>
            <a:ext cx="376238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006600"/>
                </a:solidFill>
                <a:latin typeface="Univers 45 Light" pitchFamily="2" charset="0"/>
              </a:defRPr>
            </a:lvl1pPr>
          </a:lstStyle>
          <a:p>
            <a:pPr>
              <a:defRPr/>
            </a:pPr>
            <a:fld id="{CF64EFAC-248C-4F9E-97E4-5C4F1E8DD3BB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  <p:pic>
        <p:nvPicPr>
          <p:cNvPr id="6152" name="Picture 39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800" y="260350"/>
            <a:ext cx="1473200" cy="8651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153" name="Group 228"/>
          <p:cNvGrpSpPr>
            <a:grpSpLocks/>
          </p:cNvGrpSpPr>
          <p:nvPr/>
        </p:nvGrpSpPr>
        <p:grpSpPr bwMode="auto">
          <a:xfrm>
            <a:off x="0" y="6453188"/>
            <a:ext cx="9906000" cy="404812"/>
            <a:chOff x="2640" y="4018"/>
            <a:chExt cx="3298" cy="206"/>
          </a:xfrm>
        </p:grpSpPr>
        <p:sp>
          <p:nvSpPr>
            <p:cNvPr id="2277" name="AutoShape 229"/>
            <p:cNvSpPr>
              <a:spLocks noChangeArrowheads="1"/>
            </p:cNvSpPr>
            <p:nvPr/>
          </p:nvSpPr>
          <p:spPr bwMode="auto">
            <a:xfrm>
              <a:off x="2640" y="4018"/>
              <a:ext cx="778" cy="206"/>
            </a:xfrm>
            <a:prstGeom prst="homePlate">
              <a:avLst>
                <a:gd name="adj" fmla="val 94417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96969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Appraise</a:t>
              </a:r>
            </a:p>
          </p:txBody>
        </p:sp>
        <p:sp>
          <p:nvSpPr>
            <p:cNvPr id="2278" name="AutoShape 230"/>
            <p:cNvSpPr>
              <a:spLocks noChangeArrowheads="1"/>
            </p:cNvSpPr>
            <p:nvPr/>
          </p:nvSpPr>
          <p:spPr bwMode="auto">
            <a:xfrm>
              <a:off x="3211" y="4018"/>
              <a:ext cx="849" cy="206"/>
            </a:xfrm>
            <a:prstGeom prst="chevron">
              <a:avLst>
                <a:gd name="adj" fmla="val 103034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96969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Select</a:t>
              </a:r>
            </a:p>
          </p:txBody>
        </p:sp>
        <p:sp>
          <p:nvSpPr>
            <p:cNvPr id="2279" name="AutoShape 231"/>
            <p:cNvSpPr>
              <a:spLocks noChangeArrowheads="1"/>
            </p:cNvSpPr>
            <p:nvPr/>
          </p:nvSpPr>
          <p:spPr bwMode="auto">
            <a:xfrm>
              <a:off x="3843" y="4018"/>
              <a:ext cx="849" cy="206"/>
            </a:xfrm>
            <a:prstGeom prst="chevron">
              <a:avLst>
                <a:gd name="adj" fmla="val 103034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96969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Define</a:t>
              </a:r>
            </a:p>
          </p:txBody>
        </p:sp>
        <p:sp>
          <p:nvSpPr>
            <p:cNvPr id="2280" name="AutoShape 232"/>
            <p:cNvSpPr>
              <a:spLocks noChangeArrowheads="1"/>
            </p:cNvSpPr>
            <p:nvPr/>
          </p:nvSpPr>
          <p:spPr bwMode="auto">
            <a:xfrm>
              <a:off x="4455" y="4018"/>
              <a:ext cx="850" cy="206"/>
            </a:xfrm>
            <a:prstGeom prst="chevron">
              <a:avLst>
                <a:gd name="adj" fmla="val 103155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Execute</a:t>
              </a:r>
            </a:p>
          </p:txBody>
        </p:sp>
        <p:sp>
          <p:nvSpPr>
            <p:cNvPr id="2281" name="AutoShape 233"/>
            <p:cNvSpPr>
              <a:spLocks noChangeArrowheads="1"/>
            </p:cNvSpPr>
            <p:nvPr/>
          </p:nvSpPr>
          <p:spPr bwMode="auto">
            <a:xfrm>
              <a:off x="5088" y="4018"/>
              <a:ext cx="850" cy="206"/>
            </a:xfrm>
            <a:prstGeom prst="chevron">
              <a:avLst>
                <a:gd name="adj" fmla="val 103155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96969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Operate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6108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7122" r:id="rId1"/>
    <p:sldLayoutId id="2147497123" r:id="rId2"/>
    <p:sldLayoutId id="2147497124" r:id="rId3"/>
    <p:sldLayoutId id="2147497125" r:id="rId4"/>
    <p:sldLayoutId id="2147497126" r:id="rId5"/>
    <p:sldLayoutId id="2147497127" r:id="rId6"/>
    <p:sldLayoutId id="2147497128" r:id="rId7"/>
    <p:sldLayoutId id="2147497129" r:id="rId8"/>
    <p:sldLayoutId id="2147497130" r:id="rId9"/>
    <p:sldLayoutId id="2147497131" r:id="rId10"/>
    <p:sldLayoutId id="2147497132" r:id="rId11"/>
    <p:sldLayoutId id="2147497133" r:id="rId12"/>
    <p:sldLayoutId id="2147497134" r:id="rId13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Palatino Linotype" pitchFamily="18" charset="0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Palatino Linotype" pitchFamily="18" charset="0"/>
          <a:cs typeface="Arial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Palatino Linotype" pitchFamily="18" charset="0"/>
          <a:cs typeface="Arial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Palatino Linotype" pitchFamily="18" charset="0"/>
          <a:cs typeface="Arial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Palatino Linotype" pitchFamily="18" charset="0"/>
          <a:cs typeface="Arial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Univers 55" pitchFamily="2" charset="0"/>
          <a:cs typeface="Arial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Univers 55" pitchFamily="2" charset="0"/>
          <a:cs typeface="Arial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Univers 55" pitchFamily="2" charset="0"/>
          <a:cs typeface="Arial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Univers 55" pitchFamily="2" charset="0"/>
          <a:cs typeface="Arial" pitchFamily="34" charset="0"/>
        </a:defRPr>
      </a:lvl9pPr>
    </p:titleStyle>
    <p:bodyStyle>
      <a:lvl1pPr marL="274638" indent="-274638" algn="l" rtl="0" eaLnBrk="0" fontAlgn="base" hangingPunct="0">
        <a:spcBef>
          <a:spcPct val="10000"/>
        </a:spcBef>
        <a:spcAft>
          <a:spcPct val="0"/>
        </a:spcAft>
        <a:buClr>
          <a:srgbClr val="99CC00"/>
        </a:buClr>
        <a:buFont typeface="Univers 45 Light" pitchFamily="2" charset="0"/>
        <a:buChar char="•"/>
        <a:defRPr sz="3200">
          <a:solidFill>
            <a:schemeClr val="tx1"/>
          </a:solidFill>
          <a:latin typeface="Palatino Linotype" pitchFamily="18" charset="0"/>
          <a:ea typeface="+mn-ea"/>
          <a:cs typeface="+mn-cs"/>
        </a:defRPr>
      </a:lvl1pPr>
      <a:lvl2pPr marL="549275" indent="-273050" algn="l" rtl="0" eaLnBrk="0" fontAlgn="base" hangingPunct="0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 sz="2800">
          <a:solidFill>
            <a:schemeClr val="tx1"/>
          </a:solidFill>
          <a:latin typeface="Palatino Linotype" pitchFamily="18" charset="0"/>
          <a:cs typeface="+mn-cs"/>
        </a:defRPr>
      </a:lvl2pPr>
      <a:lvl3pPr marL="808038" indent="-257175" algn="l" rtl="0" eaLnBrk="0" fontAlgn="base" hangingPunct="0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 sz="2400">
          <a:solidFill>
            <a:schemeClr val="tx1"/>
          </a:solidFill>
          <a:latin typeface="Palatino Linotype" pitchFamily="18" charset="0"/>
          <a:cs typeface="+mn-cs"/>
        </a:defRPr>
      </a:lvl3pPr>
      <a:lvl4pPr marL="1082675" indent="-273050" algn="l" rtl="0" eaLnBrk="0" fontAlgn="base" hangingPunct="0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 sz="2000">
          <a:solidFill>
            <a:schemeClr val="tx1"/>
          </a:solidFill>
          <a:latin typeface="Palatino Linotype" pitchFamily="18" charset="0"/>
          <a:cs typeface="+mn-cs"/>
        </a:defRPr>
      </a:lvl4pPr>
      <a:lvl5pPr marL="1355725" indent="-271463" algn="l" rtl="0" eaLnBrk="0" fontAlgn="base" hangingPunct="0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 sz="2000">
          <a:solidFill>
            <a:schemeClr val="tx1"/>
          </a:solidFill>
          <a:latin typeface="Palatino Linotype" pitchFamily="18" charset="0"/>
          <a:cs typeface="+mn-cs"/>
        </a:defRPr>
      </a:lvl5pPr>
      <a:lvl6pPr marL="1812925" indent="-271463" algn="l" rtl="0" fontAlgn="base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>
          <a:solidFill>
            <a:schemeClr val="tx1"/>
          </a:solidFill>
          <a:latin typeface="+mn-lt"/>
          <a:cs typeface="+mn-cs"/>
        </a:defRPr>
      </a:lvl6pPr>
      <a:lvl7pPr marL="2270125" indent="-271463" algn="l" rtl="0" fontAlgn="base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>
          <a:solidFill>
            <a:schemeClr val="tx1"/>
          </a:solidFill>
          <a:latin typeface="+mn-lt"/>
          <a:cs typeface="+mn-cs"/>
        </a:defRPr>
      </a:lvl7pPr>
      <a:lvl8pPr marL="2727325" indent="-271463" algn="l" rtl="0" fontAlgn="base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>
          <a:solidFill>
            <a:schemeClr val="tx1"/>
          </a:solidFill>
          <a:latin typeface="+mn-lt"/>
          <a:cs typeface="+mn-cs"/>
        </a:defRPr>
      </a:lvl8pPr>
      <a:lvl9pPr marL="3184525" indent="-271463" algn="l" rtl="0" fontAlgn="base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ar-EG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231775"/>
            <a:ext cx="8486775" cy="928688"/>
          </a:xfrm>
          <a:prstGeom prst="rect">
            <a:avLst/>
          </a:prstGeom>
          <a:solidFill>
            <a:srgbClr val="99CC00"/>
          </a:solidFill>
          <a:ln w="9525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defRPr/>
            </a:pPr>
            <a:endParaRPr lang="ar-EG">
              <a:latin typeface="Univers 55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230188"/>
            <a:ext cx="8482013" cy="930275"/>
          </a:xfrm>
          <a:prstGeom prst="rect">
            <a:avLst/>
          </a:prstGeom>
          <a:solidFill>
            <a:srgbClr val="99CC00"/>
          </a:solidFill>
          <a:ln w="9525">
            <a:noFill/>
            <a:miter lim="800000"/>
            <a:headEnd/>
            <a:tailEnd/>
          </a:ln>
        </p:spPr>
        <p:txBody>
          <a:bodyPr vert="horz" wrap="square" lIns="54000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2052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590550" y="1341438"/>
            <a:ext cx="8964613" cy="5145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826374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458200" y="6626225"/>
            <a:ext cx="110331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bg2"/>
                </a:solidFill>
                <a:latin typeface="Univers 45 Light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>
              <a:solidFill>
                <a:srgbClr val="969696"/>
              </a:solidFill>
            </a:endParaRPr>
          </a:p>
        </p:txBody>
      </p:sp>
      <p:sp>
        <p:nvSpPr>
          <p:cNvPr id="82637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18125" y="6626225"/>
            <a:ext cx="3136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bg2"/>
                </a:solidFill>
                <a:latin typeface="Univers 45 Light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>
              <a:solidFill>
                <a:srgbClr val="969696"/>
              </a:solidFill>
            </a:endParaRPr>
          </a:p>
        </p:txBody>
      </p:sp>
      <p:sp>
        <p:nvSpPr>
          <p:cNvPr id="826376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550400" y="6626225"/>
            <a:ext cx="376238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/>
                </a:solidFill>
                <a:latin typeface="Univers 45 Light" pitchFamily="2" charset="0"/>
              </a:defRPr>
            </a:lvl1pPr>
          </a:lstStyle>
          <a:p>
            <a:pPr>
              <a:defRPr/>
            </a:pPr>
            <a:fld id="{87CE685A-42E6-4C47-A8F8-A662DB8049F4}" type="slidenum">
              <a:rPr lang="ar-EG">
                <a:solidFill>
                  <a:srgbClr val="006600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006600"/>
              </a:solidFill>
            </a:endParaRPr>
          </a:p>
        </p:txBody>
      </p:sp>
      <p:pic>
        <p:nvPicPr>
          <p:cNvPr id="2056" name="Picture 39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8432800" y="260350"/>
            <a:ext cx="1473200" cy="86518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</p:pic>
      <p:grpSp>
        <p:nvGrpSpPr>
          <p:cNvPr id="2057" name="Group 228"/>
          <p:cNvGrpSpPr>
            <a:grpSpLocks/>
          </p:cNvGrpSpPr>
          <p:nvPr/>
        </p:nvGrpSpPr>
        <p:grpSpPr bwMode="auto">
          <a:xfrm>
            <a:off x="0" y="6453188"/>
            <a:ext cx="9906000" cy="404812"/>
            <a:chOff x="2640" y="4018"/>
            <a:chExt cx="3298" cy="206"/>
          </a:xfrm>
        </p:grpSpPr>
        <p:sp>
          <p:nvSpPr>
            <p:cNvPr id="2277" name="AutoShape 229"/>
            <p:cNvSpPr>
              <a:spLocks noChangeArrowheads="1"/>
            </p:cNvSpPr>
            <p:nvPr/>
          </p:nvSpPr>
          <p:spPr bwMode="auto">
            <a:xfrm>
              <a:off x="2640" y="4018"/>
              <a:ext cx="778" cy="206"/>
            </a:xfrm>
            <a:prstGeom prst="homePlate">
              <a:avLst>
                <a:gd name="adj" fmla="val 94417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96969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Appraise</a:t>
              </a:r>
            </a:p>
          </p:txBody>
        </p:sp>
        <p:sp>
          <p:nvSpPr>
            <p:cNvPr id="2278" name="AutoShape 230"/>
            <p:cNvSpPr>
              <a:spLocks noChangeArrowheads="1"/>
            </p:cNvSpPr>
            <p:nvPr/>
          </p:nvSpPr>
          <p:spPr bwMode="auto">
            <a:xfrm>
              <a:off x="3211" y="4018"/>
              <a:ext cx="849" cy="206"/>
            </a:xfrm>
            <a:prstGeom prst="chevron">
              <a:avLst>
                <a:gd name="adj" fmla="val 103034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96969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Select</a:t>
              </a:r>
            </a:p>
          </p:txBody>
        </p:sp>
        <p:sp>
          <p:nvSpPr>
            <p:cNvPr id="2279" name="AutoShape 231"/>
            <p:cNvSpPr>
              <a:spLocks noChangeArrowheads="1"/>
            </p:cNvSpPr>
            <p:nvPr/>
          </p:nvSpPr>
          <p:spPr bwMode="auto">
            <a:xfrm>
              <a:off x="3843" y="4018"/>
              <a:ext cx="849" cy="206"/>
            </a:xfrm>
            <a:prstGeom prst="chevron">
              <a:avLst>
                <a:gd name="adj" fmla="val 103034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96969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Define</a:t>
              </a:r>
            </a:p>
          </p:txBody>
        </p:sp>
        <p:sp>
          <p:nvSpPr>
            <p:cNvPr id="2280" name="AutoShape 232"/>
            <p:cNvSpPr>
              <a:spLocks noChangeArrowheads="1"/>
            </p:cNvSpPr>
            <p:nvPr/>
          </p:nvSpPr>
          <p:spPr bwMode="auto">
            <a:xfrm>
              <a:off x="4455" y="4018"/>
              <a:ext cx="850" cy="206"/>
            </a:xfrm>
            <a:prstGeom prst="chevron">
              <a:avLst>
                <a:gd name="adj" fmla="val 103155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Execute</a:t>
              </a:r>
            </a:p>
          </p:txBody>
        </p:sp>
        <p:sp>
          <p:nvSpPr>
            <p:cNvPr id="2281" name="AutoShape 233"/>
            <p:cNvSpPr>
              <a:spLocks noChangeArrowheads="1"/>
            </p:cNvSpPr>
            <p:nvPr/>
          </p:nvSpPr>
          <p:spPr bwMode="auto">
            <a:xfrm>
              <a:off x="5088" y="4018"/>
              <a:ext cx="850" cy="206"/>
            </a:xfrm>
            <a:prstGeom prst="chevron">
              <a:avLst>
                <a:gd name="adj" fmla="val 103155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96969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Operate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1545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7136" r:id="rId1"/>
    <p:sldLayoutId id="2147497137" r:id="rId2"/>
    <p:sldLayoutId id="2147497138" r:id="rId3"/>
    <p:sldLayoutId id="2147497139" r:id="rId4"/>
    <p:sldLayoutId id="2147497140" r:id="rId5"/>
    <p:sldLayoutId id="2147497141" r:id="rId6"/>
    <p:sldLayoutId id="2147497142" r:id="rId7"/>
    <p:sldLayoutId id="2147497143" r:id="rId8"/>
    <p:sldLayoutId id="2147497144" r:id="rId9"/>
    <p:sldLayoutId id="2147497145" r:id="rId10"/>
    <p:sldLayoutId id="2147497146" r:id="rId11"/>
    <p:sldLayoutId id="2147497147" r:id="rId12"/>
    <p:sldLayoutId id="2147497148" r:id="rId13"/>
    <p:sldLayoutId id="2147497149" r:id="rId1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Palatino Linotype" pitchFamily="18" charset="0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Palatino Linotype" pitchFamily="18" charset="0"/>
          <a:cs typeface="Arial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Palatino Linotype" pitchFamily="18" charset="0"/>
          <a:cs typeface="Arial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Palatino Linotype" pitchFamily="18" charset="0"/>
          <a:cs typeface="Arial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Palatino Linotype" pitchFamily="18" charset="0"/>
          <a:cs typeface="Arial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Univers 55" pitchFamily="2" charset="0"/>
          <a:cs typeface="Arial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Univers 55" pitchFamily="2" charset="0"/>
          <a:cs typeface="Arial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Univers 55" pitchFamily="2" charset="0"/>
          <a:cs typeface="Arial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Univers 55" pitchFamily="2" charset="0"/>
          <a:cs typeface="Arial" pitchFamily="34" charset="0"/>
        </a:defRPr>
      </a:lvl9pPr>
    </p:titleStyle>
    <p:bodyStyle>
      <a:lvl1pPr marL="274638" indent="-274638" algn="l" rtl="0" eaLnBrk="0" fontAlgn="base" hangingPunct="0">
        <a:spcBef>
          <a:spcPct val="10000"/>
        </a:spcBef>
        <a:spcAft>
          <a:spcPct val="0"/>
        </a:spcAft>
        <a:buClr>
          <a:srgbClr val="99CC00"/>
        </a:buClr>
        <a:buFont typeface="Univers 45 Light" pitchFamily="2" charset="0"/>
        <a:buChar char="•"/>
        <a:defRPr sz="3200">
          <a:solidFill>
            <a:schemeClr val="tx1"/>
          </a:solidFill>
          <a:latin typeface="Palatino Linotype" pitchFamily="18" charset="0"/>
          <a:ea typeface="+mn-ea"/>
          <a:cs typeface="+mn-cs"/>
        </a:defRPr>
      </a:lvl1pPr>
      <a:lvl2pPr marL="549275" indent="-273050" algn="l" rtl="0" eaLnBrk="0" fontAlgn="base" hangingPunct="0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 sz="2800">
          <a:solidFill>
            <a:schemeClr val="tx1"/>
          </a:solidFill>
          <a:latin typeface="Palatino Linotype" pitchFamily="18" charset="0"/>
          <a:cs typeface="+mn-cs"/>
        </a:defRPr>
      </a:lvl2pPr>
      <a:lvl3pPr marL="808038" indent="-257175" algn="l" rtl="0" eaLnBrk="0" fontAlgn="base" hangingPunct="0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 sz="2400">
          <a:solidFill>
            <a:schemeClr val="tx1"/>
          </a:solidFill>
          <a:latin typeface="Palatino Linotype" pitchFamily="18" charset="0"/>
          <a:cs typeface="+mn-cs"/>
        </a:defRPr>
      </a:lvl3pPr>
      <a:lvl4pPr marL="1082675" indent="-273050" algn="l" rtl="0" eaLnBrk="0" fontAlgn="base" hangingPunct="0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 sz="2000">
          <a:solidFill>
            <a:schemeClr val="tx1"/>
          </a:solidFill>
          <a:latin typeface="Palatino Linotype" pitchFamily="18" charset="0"/>
          <a:cs typeface="+mn-cs"/>
        </a:defRPr>
      </a:lvl4pPr>
      <a:lvl5pPr marL="1355725" indent="-271463" algn="l" rtl="0" eaLnBrk="0" fontAlgn="base" hangingPunct="0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 sz="2000">
          <a:solidFill>
            <a:schemeClr val="tx1"/>
          </a:solidFill>
          <a:latin typeface="Palatino Linotype" pitchFamily="18" charset="0"/>
          <a:cs typeface="+mn-cs"/>
        </a:defRPr>
      </a:lvl5pPr>
      <a:lvl6pPr marL="1812925" indent="-271463" algn="l" rtl="0" fontAlgn="base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>
          <a:solidFill>
            <a:schemeClr val="tx1"/>
          </a:solidFill>
          <a:latin typeface="+mn-lt"/>
          <a:cs typeface="+mn-cs"/>
        </a:defRPr>
      </a:lvl6pPr>
      <a:lvl7pPr marL="2270125" indent="-271463" algn="l" rtl="0" fontAlgn="base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>
          <a:solidFill>
            <a:schemeClr val="tx1"/>
          </a:solidFill>
          <a:latin typeface="+mn-lt"/>
          <a:cs typeface="+mn-cs"/>
        </a:defRPr>
      </a:lvl7pPr>
      <a:lvl8pPr marL="2727325" indent="-271463" algn="l" rtl="0" fontAlgn="base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>
          <a:solidFill>
            <a:schemeClr val="tx1"/>
          </a:solidFill>
          <a:latin typeface="+mn-lt"/>
          <a:cs typeface="+mn-cs"/>
        </a:defRPr>
      </a:lvl8pPr>
      <a:lvl9pPr marL="3184525" indent="-271463" algn="l" rtl="0" fontAlgn="base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ar-EG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smtClean="0"/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38E77DD-7AAC-47EA-909E-A2CFE993E524}" type="datetimeFigureOut">
              <a:rPr lang="en-GB"/>
              <a:pPr>
                <a:defRPr/>
              </a:pPr>
              <a:t>13/01/2016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B5EB3277-4124-4771-A2D1-D3A41B463D19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7001" r:id="rId1"/>
    <p:sldLayoutId id="2147497002" r:id="rId2"/>
    <p:sldLayoutId id="2147497003" r:id="rId3"/>
    <p:sldLayoutId id="2147497004" r:id="rId4"/>
    <p:sldLayoutId id="2147497005" r:id="rId5"/>
    <p:sldLayoutId id="2147497006" r:id="rId6"/>
    <p:sldLayoutId id="2147497007" r:id="rId7"/>
    <p:sldLayoutId id="2147497008" r:id="rId8"/>
    <p:sldLayoutId id="2147497009" r:id="rId9"/>
    <p:sldLayoutId id="2147497010" r:id="rId10"/>
    <p:sldLayoutId id="2147497011" r:id="rId11"/>
    <p:sldLayoutId id="2147497012" r:id="rId12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"/>
          <p:cNvSpPr>
            <a:spLocks noChangeArrowheads="1"/>
          </p:cNvSpPr>
          <p:nvPr/>
        </p:nvSpPr>
        <p:spPr bwMode="auto">
          <a:xfrm>
            <a:off x="0" y="231775"/>
            <a:ext cx="8486775" cy="928688"/>
          </a:xfrm>
          <a:prstGeom prst="rect">
            <a:avLst/>
          </a:prstGeom>
          <a:solidFill>
            <a:srgbClr val="99CC00"/>
          </a:solidFill>
          <a:ln w="9525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defRPr/>
            </a:pPr>
            <a:endParaRPr lang="ar-EG">
              <a:latin typeface="Univers 55"/>
            </a:endParaRPr>
          </a:p>
        </p:txBody>
      </p:sp>
      <p:sp>
        <p:nvSpPr>
          <p:cNvPr id="409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0" y="230188"/>
            <a:ext cx="8482013" cy="930275"/>
          </a:xfrm>
          <a:prstGeom prst="rect">
            <a:avLst/>
          </a:prstGeom>
          <a:solidFill>
            <a:srgbClr val="99CC00"/>
          </a:solidFill>
          <a:ln w="9525">
            <a:noFill/>
            <a:miter lim="800000"/>
            <a:headEnd/>
            <a:tailEnd/>
          </a:ln>
        </p:spPr>
        <p:txBody>
          <a:bodyPr vert="horz" wrap="square" lIns="54000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100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590550" y="1736725"/>
            <a:ext cx="7889875" cy="474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225734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458200" y="6626225"/>
            <a:ext cx="110331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bg2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22573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18125" y="6626225"/>
            <a:ext cx="3136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bg2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225736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550400" y="6626225"/>
            <a:ext cx="376238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/>
                </a:solidFill>
                <a:latin typeface="Univers 45 Light" pitchFamily="2" charset="0"/>
              </a:defRPr>
            </a:lvl1pPr>
          </a:lstStyle>
          <a:p>
            <a:pPr>
              <a:defRPr/>
            </a:pPr>
            <a:fld id="{B4F01880-AB8C-4B93-98B3-9111045C7F99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  <p:pic>
        <p:nvPicPr>
          <p:cNvPr id="4104" name="Picture 39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432800" y="260350"/>
            <a:ext cx="1473200" cy="86518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</p:pic>
      <p:grpSp>
        <p:nvGrpSpPr>
          <p:cNvPr id="4105" name="Group 228"/>
          <p:cNvGrpSpPr>
            <a:grpSpLocks/>
          </p:cNvGrpSpPr>
          <p:nvPr/>
        </p:nvGrpSpPr>
        <p:grpSpPr bwMode="auto">
          <a:xfrm>
            <a:off x="0" y="6453188"/>
            <a:ext cx="9906000" cy="404812"/>
            <a:chOff x="2640" y="4018"/>
            <a:chExt cx="3298" cy="206"/>
          </a:xfrm>
        </p:grpSpPr>
        <p:sp>
          <p:nvSpPr>
            <p:cNvPr id="4325" name="AutoShape 229"/>
            <p:cNvSpPr>
              <a:spLocks noChangeArrowheads="1"/>
            </p:cNvSpPr>
            <p:nvPr/>
          </p:nvSpPr>
          <p:spPr bwMode="auto">
            <a:xfrm>
              <a:off x="2640" y="4018"/>
              <a:ext cx="778" cy="206"/>
            </a:xfrm>
            <a:prstGeom prst="homePlate">
              <a:avLst>
                <a:gd name="adj" fmla="val 94417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Appraise</a:t>
              </a:r>
            </a:p>
          </p:txBody>
        </p:sp>
        <p:sp>
          <p:nvSpPr>
            <p:cNvPr id="4326" name="AutoShape 230"/>
            <p:cNvSpPr>
              <a:spLocks noChangeArrowheads="1"/>
            </p:cNvSpPr>
            <p:nvPr/>
          </p:nvSpPr>
          <p:spPr bwMode="auto">
            <a:xfrm>
              <a:off x="3211" y="4018"/>
              <a:ext cx="849" cy="206"/>
            </a:xfrm>
            <a:prstGeom prst="chevron">
              <a:avLst>
                <a:gd name="adj" fmla="val 103034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Select</a:t>
              </a:r>
            </a:p>
          </p:txBody>
        </p:sp>
        <p:sp>
          <p:nvSpPr>
            <p:cNvPr id="4327" name="AutoShape 231"/>
            <p:cNvSpPr>
              <a:spLocks noChangeArrowheads="1"/>
            </p:cNvSpPr>
            <p:nvPr/>
          </p:nvSpPr>
          <p:spPr bwMode="auto">
            <a:xfrm>
              <a:off x="3843" y="4018"/>
              <a:ext cx="849" cy="206"/>
            </a:xfrm>
            <a:prstGeom prst="chevron">
              <a:avLst>
                <a:gd name="adj" fmla="val 103034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Define</a:t>
              </a:r>
            </a:p>
          </p:txBody>
        </p:sp>
        <p:sp>
          <p:nvSpPr>
            <p:cNvPr id="4328" name="AutoShape 232"/>
            <p:cNvSpPr>
              <a:spLocks noChangeArrowheads="1"/>
            </p:cNvSpPr>
            <p:nvPr/>
          </p:nvSpPr>
          <p:spPr bwMode="auto">
            <a:xfrm>
              <a:off x="4455" y="4018"/>
              <a:ext cx="850" cy="206"/>
            </a:xfrm>
            <a:prstGeom prst="chevron">
              <a:avLst>
                <a:gd name="adj" fmla="val 103155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Execute</a:t>
              </a:r>
            </a:p>
          </p:txBody>
        </p:sp>
        <p:sp>
          <p:nvSpPr>
            <p:cNvPr id="4329" name="AutoShape 233"/>
            <p:cNvSpPr>
              <a:spLocks noChangeArrowheads="1"/>
            </p:cNvSpPr>
            <p:nvPr/>
          </p:nvSpPr>
          <p:spPr bwMode="auto">
            <a:xfrm>
              <a:off x="5088" y="4018"/>
              <a:ext cx="850" cy="206"/>
            </a:xfrm>
            <a:prstGeom prst="chevron">
              <a:avLst>
                <a:gd name="adj" fmla="val 103155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Operate</a:t>
              </a: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97061" r:id="rId1"/>
    <p:sldLayoutId id="2147497013" r:id="rId2"/>
    <p:sldLayoutId id="2147497014" r:id="rId3"/>
    <p:sldLayoutId id="2147497015" r:id="rId4"/>
    <p:sldLayoutId id="2147497016" r:id="rId5"/>
    <p:sldLayoutId id="2147497017" r:id="rId6"/>
    <p:sldLayoutId id="2147497018" r:id="rId7"/>
    <p:sldLayoutId id="2147497019" r:id="rId8"/>
    <p:sldLayoutId id="2147497020" r:id="rId9"/>
    <p:sldLayoutId id="2147497021" r:id="rId10"/>
    <p:sldLayoutId id="2147497022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Univers 45 Light" pitchFamily="2" charset="0"/>
          <a:cs typeface="Arial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Univers 45 Light" pitchFamily="2" charset="0"/>
          <a:cs typeface="Arial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Univers 45 Light" pitchFamily="2" charset="0"/>
          <a:cs typeface="Arial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Univers 45 Light" pitchFamily="2" charset="0"/>
          <a:cs typeface="Arial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Univers 45 Light" pitchFamily="2" charset="0"/>
          <a:cs typeface="Arial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Univers 45 Light" pitchFamily="2" charset="0"/>
          <a:cs typeface="Arial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Univers 45 Light" pitchFamily="2" charset="0"/>
          <a:cs typeface="Arial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Univers 45 Light" pitchFamily="2" charset="0"/>
          <a:cs typeface="Arial" pitchFamily="34" charset="0"/>
        </a:defRPr>
      </a:lvl9pPr>
    </p:titleStyle>
    <p:bodyStyle>
      <a:lvl1pPr marL="274638" indent="-274638" algn="l" rtl="0" eaLnBrk="0" fontAlgn="base" hangingPunct="0">
        <a:spcBef>
          <a:spcPct val="50000"/>
        </a:spcBef>
        <a:spcAft>
          <a:spcPct val="0"/>
        </a:spcAft>
        <a:buClr>
          <a:srgbClr val="99CC00"/>
        </a:buClr>
        <a:buFont typeface="Univers 45 Light" pitchFamily="2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549275" indent="-273050" algn="l" rtl="0" eaLnBrk="0" fontAlgn="base" hangingPunct="0">
        <a:spcBef>
          <a:spcPct val="5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 sz="2800">
          <a:solidFill>
            <a:schemeClr val="tx1"/>
          </a:solidFill>
          <a:latin typeface="+mn-lt"/>
          <a:cs typeface="+mn-cs"/>
        </a:defRPr>
      </a:lvl2pPr>
      <a:lvl3pPr marL="808038" indent="-257175" algn="l" rtl="0" eaLnBrk="0" fontAlgn="base" hangingPunct="0">
        <a:spcBef>
          <a:spcPct val="5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 sz="2400">
          <a:solidFill>
            <a:schemeClr val="tx1"/>
          </a:solidFill>
          <a:latin typeface="+mn-lt"/>
          <a:cs typeface="+mn-cs"/>
        </a:defRPr>
      </a:lvl3pPr>
      <a:lvl4pPr marL="1082675" indent="-273050" algn="l" rtl="0" eaLnBrk="0" fontAlgn="base" hangingPunct="0">
        <a:spcBef>
          <a:spcPct val="5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 sz="2000">
          <a:solidFill>
            <a:schemeClr val="tx1"/>
          </a:solidFill>
          <a:latin typeface="+mn-lt"/>
          <a:cs typeface="+mn-cs"/>
        </a:defRPr>
      </a:lvl4pPr>
      <a:lvl5pPr marL="1355725" indent="-271463" algn="l" rtl="0" eaLnBrk="0" fontAlgn="base" hangingPunct="0">
        <a:spcBef>
          <a:spcPct val="5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 sz="2000">
          <a:solidFill>
            <a:schemeClr val="tx1"/>
          </a:solidFill>
          <a:latin typeface="+mn-lt"/>
          <a:cs typeface="+mn-cs"/>
        </a:defRPr>
      </a:lvl5pPr>
      <a:lvl6pPr marL="1812925" indent="-271463" algn="l" rtl="0" fontAlgn="base">
        <a:spcBef>
          <a:spcPct val="5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>
          <a:solidFill>
            <a:schemeClr val="tx1"/>
          </a:solidFill>
          <a:latin typeface="+mn-lt"/>
          <a:cs typeface="+mn-cs"/>
        </a:defRPr>
      </a:lvl6pPr>
      <a:lvl7pPr marL="2270125" indent="-271463" algn="l" rtl="0" fontAlgn="base">
        <a:spcBef>
          <a:spcPct val="5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>
          <a:solidFill>
            <a:schemeClr val="tx1"/>
          </a:solidFill>
          <a:latin typeface="+mn-lt"/>
          <a:cs typeface="+mn-cs"/>
        </a:defRPr>
      </a:lvl7pPr>
      <a:lvl8pPr marL="2727325" indent="-271463" algn="l" rtl="0" fontAlgn="base">
        <a:spcBef>
          <a:spcPct val="5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>
          <a:solidFill>
            <a:schemeClr val="tx1"/>
          </a:solidFill>
          <a:latin typeface="+mn-lt"/>
          <a:cs typeface="+mn-cs"/>
        </a:defRPr>
      </a:lvl8pPr>
      <a:lvl9pPr marL="3184525" indent="-271463" algn="l" rtl="0" fontAlgn="base">
        <a:spcBef>
          <a:spcPct val="5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ar-EG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231775"/>
            <a:ext cx="8486775" cy="928688"/>
          </a:xfrm>
          <a:prstGeom prst="rect">
            <a:avLst/>
          </a:prstGeom>
          <a:solidFill>
            <a:srgbClr val="99CC00"/>
          </a:solidFill>
          <a:ln w="9525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defRPr/>
            </a:pPr>
            <a:endParaRPr lang="ar-EG">
              <a:latin typeface="Univers 55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230188"/>
            <a:ext cx="8482013" cy="930275"/>
          </a:xfrm>
          <a:prstGeom prst="rect">
            <a:avLst/>
          </a:prstGeom>
          <a:solidFill>
            <a:srgbClr val="99CC00"/>
          </a:solidFill>
          <a:ln w="9525">
            <a:noFill/>
            <a:miter lim="800000"/>
            <a:headEnd/>
            <a:tailEnd/>
          </a:ln>
        </p:spPr>
        <p:txBody>
          <a:bodyPr vert="horz" wrap="square" lIns="54000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124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590550" y="1341438"/>
            <a:ext cx="8964613" cy="5145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26374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458200" y="6626225"/>
            <a:ext cx="110331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969696"/>
                </a:solidFill>
                <a:latin typeface="Univers 45 Light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2637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18125" y="6626225"/>
            <a:ext cx="3136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969696"/>
                </a:solidFill>
                <a:latin typeface="Univers 45 Light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26376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550400" y="6626225"/>
            <a:ext cx="376238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006600"/>
                </a:solidFill>
                <a:latin typeface="Univers 45 Light" pitchFamily="2" charset="0"/>
              </a:defRPr>
            </a:lvl1pPr>
          </a:lstStyle>
          <a:p>
            <a:pPr>
              <a:defRPr/>
            </a:pPr>
            <a:fld id="{84E8A181-6E5C-4204-9328-2CDCCDED6034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  <p:pic>
        <p:nvPicPr>
          <p:cNvPr id="5128" name="Picture 39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432800" y="260350"/>
            <a:ext cx="1473200" cy="86518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</p:pic>
      <p:grpSp>
        <p:nvGrpSpPr>
          <p:cNvPr id="5129" name="Group 228"/>
          <p:cNvGrpSpPr>
            <a:grpSpLocks/>
          </p:cNvGrpSpPr>
          <p:nvPr/>
        </p:nvGrpSpPr>
        <p:grpSpPr bwMode="auto">
          <a:xfrm>
            <a:off x="0" y="6453188"/>
            <a:ext cx="9906000" cy="404812"/>
            <a:chOff x="2640" y="4018"/>
            <a:chExt cx="3298" cy="206"/>
          </a:xfrm>
        </p:grpSpPr>
        <p:sp>
          <p:nvSpPr>
            <p:cNvPr id="2277" name="AutoShape 229"/>
            <p:cNvSpPr>
              <a:spLocks noChangeArrowheads="1"/>
            </p:cNvSpPr>
            <p:nvPr/>
          </p:nvSpPr>
          <p:spPr bwMode="auto">
            <a:xfrm>
              <a:off x="2640" y="4018"/>
              <a:ext cx="778" cy="206"/>
            </a:xfrm>
            <a:prstGeom prst="homePlate">
              <a:avLst>
                <a:gd name="adj" fmla="val 94417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96969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Appraise</a:t>
              </a:r>
            </a:p>
          </p:txBody>
        </p:sp>
        <p:sp>
          <p:nvSpPr>
            <p:cNvPr id="2278" name="AutoShape 230"/>
            <p:cNvSpPr>
              <a:spLocks noChangeArrowheads="1"/>
            </p:cNvSpPr>
            <p:nvPr/>
          </p:nvSpPr>
          <p:spPr bwMode="auto">
            <a:xfrm>
              <a:off x="3211" y="4018"/>
              <a:ext cx="849" cy="206"/>
            </a:xfrm>
            <a:prstGeom prst="chevron">
              <a:avLst>
                <a:gd name="adj" fmla="val 103034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96969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Select</a:t>
              </a:r>
            </a:p>
          </p:txBody>
        </p:sp>
        <p:sp>
          <p:nvSpPr>
            <p:cNvPr id="2279" name="AutoShape 231"/>
            <p:cNvSpPr>
              <a:spLocks noChangeArrowheads="1"/>
            </p:cNvSpPr>
            <p:nvPr/>
          </p:nvSpPr>
          <p:spPr bwMode="auto">
            <a:xfrm>
              <a:off x="3843" y="4018"/>
              <a:ext cx="849" cy="206"/>
            </a:xfrm>
            <a:prstGeom prst="chevron">
              <a:avLst>
                <a:gd name="adj" fmla="val 103034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96969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Define</a:t>
              </a:r>
            </a:p>
          </p:txBody>
        </p:sp>
        <p:sp>
          <p:nvSpPr>
            <p:cNvPr id="2280" name="AutoShape 232"/>
            <p:cNvSpPr>
              <a:spLocks noChangeArrowheads="1"/>
            </p:cNvSpPr>
            <p:nvPr/>
          </p:nvSpPr>
          <p:spPr bwMode="auto">
            <a:xfrm>
              <a:off x="4455" y="4018"/>
              <a:ext cx="850" cy="206"/>
            </a:xfrm>
            <a:prstGeom prst="chevron">
              <a:avLst>
                <a:gd name="adj" fmla="val 103155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Execute</a:t>
              </a:r>
            </a:p>
          </p:txBody>
        </p:sp>
        <p:sp>
          <p:nvSpPr>
            <p:cNvPr id="2281" name="AutoShape 233"/>
            <p:cNvSpPr>
              <a:spLocks noChangeArrowheads="1"/>
            </p:cNvSpPr>
            <p:nvPr/>
          </p:nvSpPr>
          <p:spPr bwMode="auto">
            <a:xfrm>
              <a:off x="5088" y="4018"/>
              <a:ext cx="850" cy="206"/>
            </a:xfrm>
            <a:prstGeom prst="chevron">
              <a:avLst>
                <a:gd name="adj" fmla="val 103155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96969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Operate</a:t>
              </a: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97062" r:id="rId1"/>
    <p:sldLayoutId id="2147497023" r:id="rId2"/>
    <p:sldLayoutId id="2147497024" r:id="rId3"/>
    <p:sldLayoutId id="2147497025" r:id="rId4"/>
    <p:sldLayoutId id="2147497026" r:id="rId5"/>
    <p:sldLayoutId id="2147497027" r:id="rId6"/>
    <p:sldLayoutId id="2147497028" r:id="rId7"/>
    <p:sldLayoutId id="2147497029" r:id="rId8"/>
    <p:sldLayoutId id="2147497030" r:id="rId9"/>
    <p:sldLayoutId id="2147497031" r:id="rId10"/>
    <p:sldLayoutId id="2147497032" r:id="rId11"/>
    <p:sldLayoutId id="2147497033" r:id="rId12"/>
    <p:sldLayoutId id="2147497034" r:id="rId13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Palatino Linotype" pitchFamily="18" charset="0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Palatino Linotype" pitchFamily="18" charset="0"/>
          <a:cs typeface="Arial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Palatino Linotype" pitchFamily="18" charset="0"/>
          <a:cs typeface="Arial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Palatino Linotype" pitchFamily="18" charset="0"/>
          <a:cs typeface="Arial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Palatino Linotype" pitchFamily="18" charset="0"/>
          <a:cs typeface="Arial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Univers 55" pitchFamily="2" charset="0"/>
          <a:cs typeface="Arial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Univers 55" pitchFamily="2" charset="0"/>
          <a:cs typeface="Arial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Univers 55" pitchFamily="2" charset="0"/>
          <a:cs typeface="Arial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Univers 55" pitchFamily="2" charset="0"/>
          <a:cs typeface="Arial" pitchFamily="34" charset="0"/>
        </a:defRPr>
      </a:lvl9pPr>
    </p:titleStyle>
    <p:bodyStyle>
      <a:lvl1pPr marL="274638" indent="-274638" algn="l" rtl="0" eaLnBrk="0" fontAlgn="base" hangingPunct="0">
        <a:spcBef>
          <a:spcPct val="10000"/>
        </a:spcBef>
        <a:spcAft>
          <a:spcPct val="0"/>
        </a:spcAft>
        <a:buClr>
          <a:srgbClr val="99CC00"/>
        </a:buClr>
        <a:buFont typeface="Univers 45 Light" pitchFamily="2" charset="0"/>
        <a:buChar char="•"/>
        <a:defRPr sz="3200">
          <a:solidFill>
            <a:schemeClr val="tx1"/>
          </a:solidFill>
          <a:latin typeface="Palatino Linotype" pitchFamily="18" charset="0"/>
          <a:ea typeface="+mn-ea"/>
          <a:cs typeface="+mn-cs"/>
        </a:defRPr>
      </a:lvl1pPr>
      <a:lvl2pPr marL="549275" indent="-273050" algn="l" rtl="0" eaLnBrk="0" fontAlgn="base" hangingPunct="0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 sz="2800">
          <a:solidFill>
            <a:schemeClr val="tx1"/>
          </a:solidFill>
          <a:latin typeface="Palatino Linotype" pitchFamily="18" charset="0"/>
          <a:cs typeface="+mn-cs"/>
        </a:defRPr>
      </a:lvl2pPr>
      <a:lvl3pPr marL="808038" indent="-257175" algn="l" rtl="0" eaLnBrk="0" fontAlgn="base" hangingPunct="0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 sz="2400">
          <a:solidFill>
            <a:schemeClr val="tx1"/>
          </a:solidFill>
          <a:latin typeface="Palatino Linotype" pitchFamily="18" charset="0"/>
          <a:cs typeface="+mn-cs"/>
        </a:defRPr>
      </a:lvl3pPr>
      <a:lvl4pPr marL="1082675" indent="-273050" algn="l" rtl="0" eaLnBrk="0" fontAlgn="base" hangingPunct="0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 sz="2000">
          <a:solidFill>
            <a:schemeClr val="tx1"/>
          </a:solidFill>
          <a:latin typeface="Palatino Linotype" pitchFamily="18" charset="0"/>
          <a:cs typeface="+mn-cs"/>
        </a:defRPr>
      </a:lvl4pPr>
      <a:lvl5pPr marL="1355725" indent="-271463" algn="l" rtl="0" eaLnBrk="0" fontAlgn="base" hangingPunct="0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 sz="2000">
          <a:solidFill>
            <a:schemeClr val="tx1"/>
          </a:solidFill>
          <a:latin typeface="Palatino Linotype" pitchFamily="18" charset="0"/>
          <a:cs typeface="+mn-cs"/>
        </a:defRPr>
      </a:lvl5pPr>
      <a:lvl6pPr marL="1812925" indent="-271463" algn="l" rtl="0" fontAlgn="base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>
          <a:solidFill>
            <a:schemeClr val="tx1"/>
          </a:solidFill>
          <a:latin typeface="+mn-lt"/>
          <a:cs typeface="+mn-cs"/>
        </a:defRPr>
      </a:lvl6pPr>
      <a:lvl7pPr marL="2270125" indent="-271463" algn="l" rtl="0" fontAlgn="base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>
          <a:solidFill>
            <a:schemeClr val="tx1"/>
          </a:solidFill>
          <a:latin typeface="+mn-lt"/>
          <a:cs typeface="+mn-cs"/>
        </a:defRPr>
      </a:lvl7pPr>
      <a:lvl8pPr marL="2727325" indent="-271463" algn="l" rtl="0" fontAlgn="base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>
          <a:solidFill>
            <a:schemeClr val="tx1"/>
          </a:solidFill>
          <a:latin typeface="+mn-lt"/>
          <a:cs typeface="+mn-cs"/>
        </a:defRPr>
      </a:lvl8pPr>
      <a:lvl9pPr marL="3184525" indent="-271463" algn="l" rtl="0" fontAlgn="base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ar-EG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231775"/>
            <a:ext cx="8486775" cy="928688"/>
          </a:xfrm>
          <a:prstGeom prst="rect">
            <a:avLst/>
          </a:prstGeom>
          <a:solidFill>
            <a:srgbClr val="99CC00"/>
          </a:solidFill>
          <a:ln w="9525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defRPr/>
            </a:pPr>
            <a:endParaRPr lang="ar-EG">
              <a:latin typeface="Univers 55"/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230188"/>
            <a:ext cx="8482013" cy="930275"/>
          </a:xfrm>
          <a:prstGeom prst="rect">
            <a:avLst/>
          </a:prstGeom>
          <a:solidFill>
            <a:srgbClr val="99CC00"/>
          </a:solidFill>
          <a:ln w="9525">
            <a:noFill/>
            <a:miter lim="800000"/>
            <a:headEnd/>
            <a:tailEnd/>
          </a:ln>
        </p:spPr>
        <p:txBody>
          <a:bodyPr vert="horz" wrap="square" lIns="54000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614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590550" y="1341438"/>
            <a:ext cx="8964613" cy="5145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26374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458200" y="6626225"/>
            <a:ext cx="110331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969696"/>
                </a:solidFill>
                <a:latin typeface="Univers 45 Light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2637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18125" y="6626225"/>
            <a:ext cx="3136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969696"/>
                </a:solidFill>
                <a:latin typeface="Univers 45 Light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26376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550400" y="6626225"/>
            <a:ext cx="376238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006600"/>
                </a:solidFill>
                <a:latin typeface="Univers 45 Light" pitchFamily="2" charset="0"/>
              </a:defRPr>
            </a:lvl1pPr>
          </a:lstStyle>
          <a:p>
            <a:pPr>
              <a:defRPr/>
            </a:pPr>
            <a:fld id="{4FB101BE-7798-496C-B4A4-2813CE39EB16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  <p:pic>
        <p:nvPicPr>
          <p:cNvPr id="6152" name="Picture 39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432800" y="260350"/>
            <a:ext cx="1473200" cy="86518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</p:pic>
      <p:grpSp>
        <p:nvGrpSpPr>
          <p:cNvPr id="6153" name="Group 228"/>
          <p:cNvGrpSpPr>
            <a:grpSpLocks/>
          </p:cNvGrpSpPr>
          <p:nvPr/>
        </p:nvGrpSpPr>
        <p:grpSpPr bwMode="auto">
          <a:xfrm>
            <a:off x="0" y="6453188"/>
            <a:ext cx="9906000" cy="404812"/>
            <a:chOff x="2640" y="4018"/>
            <a:chExt cx="3298" cy="206"/>
          </a:xfrm>
        </p:grpSpPr>
        <p:sp>
          <p:nvSpPr>
            <p:cNvPr id="2277" name="AutoShape 229"/>
            <p:cNvSpPr>
              <a:spLocks noChangeArrowheads="1"/>
            </p:cNvSpPr>
            <p:nvPr/>
          </p:nvSpPr>
          <p:spPr bwMode="auto">
            <a:xfrm>
              <a:off x="2640" y="4018"/>
              <a:ext cx="778" cy="206"/>
            </a:xfrm>
            <a:prstGeom prst="homePlate">
              <a:avLst>
                <a:gd name="adj" fmla="val 94417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96969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Appraise</a:t>
              </a:r>
            </a:p>
          </p:txBody>
        </p:sp>
        <p:sp>
          <p:nvSpPr>
            <p:cNvPr id="2278" name="AutoShape 230"/>
            <p:cNvSpPr>
              <a:spLocks noChangeArrowheads="1"/>
            </p:cNvSpPr>
            <p:nvPr/>
          </p:nvSpPr>
          <p:spPr bwMode="auto">
            <a:xfrm>
              <a:off x="3211" y="4018"/>
              <a:ext cx="849" cy="206"/>
            </a:xfrm>
            <a:prstGeom prst="chevron">
              <a:avLst>
                <a:gd name="adj" fmla="val 103034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96969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Select</a:t>
              </a:r>
            </a:p>
          </p:txBody>
        </p:sp>
        <p:sp>
          <p:nvSpPr>
            <p:cNvPr id="2279" name="AutoShape 231"/>
            <p:cNvSpPr>
              <a:spLocks noChangeArrowheads="1"/>
            </p:cNvSpPr>
            <p:nvPr/>
          </p:nvSpPr>
          <p:spPr bwMode="auto">
            <a:xfrm>
              <a:off x="3843" y="4018"/>
              <a:ext cx="849" cy="206"/>
            </a:xfrm>
            <a:prstGeom prst="chevron">
              <a:avLst>
                <a:gd name="adj" fmla="val 103034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96969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Define</a:t>
              </a:r>
            </a:p>
          </p:txBody>
        </p:sp>
        <p:sp>
          <p:nvSpPr>
            <p:cNvPr id="2280" name="AutoShape 232"/>
            <p:cNvSpPr>
              <a:spLocks noChangeArrowheads="1"/>
            </p:cNvSpPr>
            <p:nvPr/>
          </p:nvSpPr>
          <p:spPr bwMode="auto">
            <a:xfrm>
              <a:off x="4455" y="4018"/>
              <a:ext cx="850" cy="206"/>
            </a:xfrm>
            <a:prstGeom prst="chevron">
              <a:avLst>
                <a:gd name="adj" fmla="val 103155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Execute</a:t>
              </a:r>
            </a:p>
          </p:txBody>
        </p:sp>
        <p:sp>
          <p:nvSpPr>
            <p:cNvPr id="2281" name="AutoShape 233"/>
            <p:cNvSpPr>
              <a:spLocks noChangeArrowheads="1"/>
            </p:cNvSpPr>
            <p:nvPr/>
          </p:nvSpPr>
          <p:spPr bwMode="auto">
            <a:xfrm>
              <a:off x="5088" y="4018"/>
              <a:ext cx="850" cy="206"/>
            </a:xfrm>
            <a:prstGeom prst="chevron">
              <a:avLst>
                <a:gd name="adj" fmla="val 103155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96969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Operate</a:t>
              </a: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97063" r:id="rId1"/>
    <p:sldLayoutId id="2147497035" r:id="rId2"/>
    <p:sldLayoutId id="2147497036" r:id="rId3"/>
    <p:sldLayoutId id="2147497037" r:id="rId4"/>
    <p:sldLayoutId id="2147497038" r:id="rId5"/>
    <p:sldLayoutId id="2147497039" r:id="rId6"/>
    <p:sldLayoutId id="2147497040" r:id="rId7"/>
    <p:sldLayoutId id="2147497041" r:id="rId8"/>
    <p:sldLayoutId id="2147497042" r:id="rId9"/>
    <p:sldLayoutId id="2147497043" r:id="rId10"/>
    <p:sldLayoutId id="2147497044" r:id="rId11"/>
    <p:sldLayoutId id="2147497045" r:id="rId12"/>
    <p:sldLayoutId id="2147497046" r:id="rId13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Palatino Linotype" pitchFamily="18" charset="0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Palatino Linotype" pitchFamily="18" charset="0"/>
          <a:cs typeface="Arial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Palatino Linotype" pitchFamily="18" charset="0"/>
          <a:cs typeface="Arial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Palatino Linotype" pitchFamily="18" charset="0"/>
          <a:cs typeface="Arial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Palatino Linotype" pitchFamily="18" charset="0"/>
          <a:cs typeface="Arial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Univers 55" pitchFamily="2" charset="0"/>
          <a:cs typeface="Arial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Univers 55" pitchFamily="2" charset="0"/>
          <a:cs typeface="Arial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Univers 55" pitchFamily="2" charset="0"/>
          <a:cs typeface="Arial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Univers 55" pitchFamily="2" charset="0"/>
          <a:cs typeface="Arial" pitchFamily="34" charset="0"/>
        </a:defRPr>
      </a:lvl9pPr>
    </p:titleStyle>
    <p:bodyStyle>
      <a:lvl1pPr marL="274638" indent="-274638" algn="l" rtl="0" eaLnBrk="0" fontAlgn="base" hangingPunct="0">
        <a:spcBef>
          <a:spcPct val="10000"/>
        </a:spcBef>
        <a:spcAft>
          <a:spcPct val="0"/>
        </a:spcAft>
        <a:buClr>
          <a:srgbClr val="99CC00"/>
        </a:buClr>
        <a:buFont typeface="Univers 45 Light" pitchFamily="2" charset="0"/>
        <a:buChar char="•"/>
        <a:defRPr sz="3200">
          <a:solidFill>
            <a:schemeClr val="tx1"/>
          </a:solidFill>
          <a:latin typeface="Palatino Linotype" pitchFamily="18" charset="0"/>
          <a:ea typeface="+mn-ea"/>
          <a:cs typeface="+mn-cs"/>
        </a:defRPr>
      </a:lvl1pPr>
      <a:lvl2pPr marL="549275" indent="-273050" algn="l" rtl="0" eaLnBrk="0" fontAlgn="base" hangingPunct="0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 sz="2800">
          <a:solidFill>
            <a:schemeClr val="tx1"/>
          </a:solidFill>
          <a:latin typeface="Palatino Linotype" pitchFamily="18" charset="0"/>
          <a:cs typeface="+mn-cs"/>
        </a:defRPr>
      </a:lvl2pPr>
      <a:lvl3pPr marL="808038" indent="-257175" algn="l" rtl="0" eaLnBrk="0" fontAlgn="base" hangingPunct="0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 sz="2400">
          <a:solidFill>
            <a:schemeClr val="tx1"/>
          </a:solidFill>
          <a:latin typeface="Palatino Linotype" pitchFamily="18" charset="0"/>
          <a:cs typeface="+mn-cs"/>
        </a:defRPr>
      </a:lvl3pPr>
      <a:lvl4pPr marL="1082675" indent="-273050" algn="l" rtl="0" eaLnBrk="0" fontAlgn="base" hangingPunct="0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 sz="2000">
          <a:solidFill>
            <a:schemeClr val="tx1"/>
          </a:solidFill>
          <a:latin typeface="Palatino Linotype" pitchFamily="18" charset="0"/>
          <a:cs typeface="+mn-cs"/>
        </a:defRPr>
      </a:lvl4pPr>
      <a:lvl5pPr marL="1355725" indent="-271463" algn="l" rtl="0" eaLnBrk="0" fontAlgn="base" hangingPunct="0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 sz="2000">
          <a:solidFill>
            <a:schemeClr val="tx1"/>
          </a:solidFill>
          <a:latin typeface="Palatino Linotype" pitchFamily="18" charset="0"/>
          <a:cs typeface="+mn-cs"/>
        </a:defRPr>
      </a:lvl5pPr>
      <a:lvl6pPr marL="1812925" indent="-271463" algn="l" rtl="0" fontAlgn="base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>
          <a:solidFill>
            <a:schemeClr val="tx1"/>
          </a:solidFill>
          <a:latin typeface="+mn-lt"/>
          <a:cs typeface="+mn-cs"/>
        </a:defRPr>
      </a:lvl6pPr>
      <a:lvl7pPr marL="2270125" indent="-271463" algn="l" rtl="0" fontAlgn="base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>
          <a:solidFill>
            <a:schemeClr val="tx1"/>
          </a:solidFill>
          <a:latin typeface="+mn-lt"/>
          <a:cs typeface="+mn-cs"/>
        </a:defRPr>
      </a:lvl7pPr>
      <a:lvl8pPr marL="2727325" indent="-271463" algn="l" rtl="0" fontAlgn="base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>
          <a:solidFill>
            <a:schemeClr val="tx1"/>
          </a:solidFill>
          <a:latin typeface="+mn-lt"/>
          <a:cs typeface="+mn-cs"/>
        </a:defRPr>
      </a:lvl8pPr>
      <a:lvl9pPr marL="3184525" indent="-271463" algn="l" rtl="0" fontAlgn="base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ar-EG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231775"/>
            <a:ext cx="8486775" cy="928688"/>
          </a:xfrm>
          <a:prstGeom prst="rect">
            <a:avLst/>
          </a:prstGeom>
          <a:solidFill>
            <a:srgbClr val="99CC00"/>
          </a:solidFill>
          <a:ln w="9525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defRPr/>
            </a:pPr>
            <a:endParaRPr lang="ar-EG">
              <a:latin typeface="Univers 55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230188"/>
            <a:ext cx="8482013" cy="930275"/>
          </a:xfrm>
          <a:prstGeom prst="rect">
            <a:avLst/>
          </a:prstGeom>
          <a:solidFill>
            <a:srgbClr val="99CC00"/>
          </a:solidFill>
          <a:ln w="9525">
            <a:noFill/>
            <a:miter lim="800000"/>
            <a:headEnd/>
            <a:tailEnd/>
          </a:ln>
        </p:spPr>
        <p:txBody>
          <a:bodyPr vert="horz" wrap="square" lIns="54000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7172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590550" y="1341438"/>
            <a:ext cx="8964613" cy="5145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26374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458200" y="6626225"/>
            <a:ext cx="110331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969696"/>
                </a:solidFill>
                <a:latin typeface="Univers 45 Light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2637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18125" y="6626225"/>
            <a:ext cx="3136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969696"/>
                </a:solidFill>
                <a:latin typeface="Univers 45 Light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26376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550400" y="6626225"/>
            <a:ext cx="376238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006600"/>
                </a:solidFill>
                <a:latin typeface="Univers 45 Light" pitchFamily="2" charset="0"/>
              </a:defRPr>
            </a:lvl1pPr>
          </a:lstStyle>
          <a:p>
            <a:pPr>
              <a:defRPr/>
            </a:pPr>
            <a:fld id="{9F835B5A-EE0B-405A-8763-A1EC62E0CAC5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  <p:pic>
        <p:nvPicPr>
          <p:cNvPr id="7176" name="Picture 39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432800" y="260350"/>
            <a:ext cx="1473200" cy="86518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</p:pic>
      <p:grpSp>
        <p:nvGrpSpPr>
          <p:cNvPr id="7177" name="Group 228"/>
          <p:cNvGrpSpPr>
            <a:grpSpLocks/>
          </p:cNvGrpSpPr>
          <p:nvPr/>
        </p:nvGrpSpPr>
        <p:grpSpPr bwMode="auto">
          <a:xfrm>
            <a:off x="0" y="6453188"/>
            <a:ext cx="9906000" cy="404812"/>
            <a:chOff x="2640" y="4018"/>
            <a:chExt cx="3298" cy="206"/>
          </a:xfrm>
        </p:grpSpPr>
        <p:sp>
          <p:nvSpPr>
            <p:cNvPr id="2277" name="AutoShape 229"/>
            <p:cNvSpPr>
              <a:spLocks noChangeArrowheads="1"/>
            </p:cNvSpPr>
            <p:nvPr/>
          </p:nvSpPr>
          <p:spPr bwMode="auto">
            <a:xfrm>
              <a:off x="2640" y="4018"/>
              <a:ext cx="778" cy="206"/>
            </a:xfrm>
            <a:prstGeom prst="homePlate">
              <a:avLst>
                <a:gd name="adj" fmla="val 94417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96969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Appraise</a:t>
              </a:r>
            </a:p>
          </p:txBody>
        </p:sp>
        <p:sp>
          <p:nvSpPr>
            <p:cNvPr id="2278" name="AutoShape 230"/>
            <p:cNvSpPr>
              <a:spLocks noChangeArrowheads="1"/>
            </p:cNvSpPr>
            <p:nvPr/>
          </p:nvSpPr>
          <p:spPr bwMode="auto">
            <a:xfrm>
              <a:off x="3211" y="4018"/>
              <a:ext cx="849" cy="206"/>
            </a:xfrm>
            <a:prstGeom prst="chevron">
              <a:avLst>
                <a:gd name="adj" fmla="val 103034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96969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Select</a:t>
              </a:r>
            </a:p>
          </p:txBody>
        </p:sp>
        <p:sp>
          <p:nvSpPr>
            <p:cNvPr id="2279" name="AutoShape 231"/>
            <p:cNvSpPr>
              <a:spLocks noChangeArrowheads="1"/>
            </p:cNvSpPr>
            <p:nvPr/>
          </p:nvSpPr>
          <p:spPr bwMode="auto">
            <a:xfrm>
              <a:off x="3843" y="4018"/>
              <a:ext cx="849" cy="206"/>
            </a:xfrm>
            <a:prstGeom prst="chevron">
              <a:avLst>
                <a:gd name="adj" fmla="val 103034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96969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Define</a:t>
              </a:r>
            </a:p>
          </p:txBody>
        </p:sp>
        <p:sp>
          <p:nvSpPr>
            <p:cNvPr id="2280" name="AutoShape 232"/>
            <p:cNvSpPr>
              <a:spLocks noChangeArrowheads="1"/>
            </p:cNvSpPr>
            <p:nvPr/>
          </p:nvSpPr>
          <p:spPr bwMode="auto">
            <a:xfrm>
              <a:off x="4455" y="4018"/>
              <a:ext cx="850" cy="206"/>
            </a:xfrm>
            <a:prstGeom prst="chevron">
              <a:avLst>
                <a:gd name="adj" fmla="val 103155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Execute</a:t>
              </a:r>
            </a:p>
          </p:txBody>
        </p:sp>
        <p:sp>
          <p:nvSpPr>
            <p:cNvPr id="2281" name="AutoShape 233"/>
            <p:cNvSpPr>
              <a:spLocks noChangeArrowheads="1"/>
            </p:cNvSpPr>
            <p:nvPr/>
          </p:nvSpPr>
          <p:spPr bwMode="auto">
            <a:xfrm>
              <a:off x="5088" y="4018"/>
              <a:ext cx="850" cy="206"/>
            </a:xfrm>
            <a:prstGeom prst="chevron">
              <a:avLst>
                <a:gd name="adj" fmla="val 103155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96969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Operate</a:t>
              </a: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97064" r:id="rId1"/>
    <p:sldLayoutId id="2147497047" r:id="rId2"/>
    <p:sldLayoutId id="2147497048" r:id="rId3"/>
    <p:sldLayoutId id="2147497049" r:id="rId4"/>
    <p:sldLayoutId id="2147497050" r:id="rId5"/>
    <p:sldLayoutId id="2147497051" r:id="rId6"/>
    <p:sldLayoutId id="2147497052" r:id="rId7"/>
    <p:sldLayoutId id="2147497053" r:id="rId8"/>
    <p:sldLayoutId id="2147497054" r:id="rId9"/>
    <p:sldLayoutId id="2147497055" r:id="rId10"/>
    <p:sldLayoutId id="2147497056" r:id="rId11"/>
    <p:sldLayoutId id="2147497057" r:id="rId12"/>
    <p:sldLayoutId id="2147497058" r:id="rId13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Palatino Linotype" pitchFamily="18" charset="0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Palatino Linotype" pitchFamily="18" charset="0"/>
          <a:cs typeface="Arial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Palatino Linotype" pitchFamily="18" charset="0"/>
          <a:cs typeface="Arial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Palatino Linotype" pitchFamily="18" charset="0"/>
          <a:cs typeface="Arial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Palatino Linotype" pitchFamily="18" charset="0"/>
          <a:cs typeface="Arial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Univers 55" pitchFamily="2" charset="0"/>
          <a:cs typeface="Arial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Univers 55" pitchFamily="2" charset="0"/>
          <a:cs typeface="Arial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Univers 55" pitchFamily="2" charset="0"/>
          <a:cs typeface="Arial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Univers 55" pitchFamily="2" charset="0"/>
          <a:cs typeface="Arial" pitchFamily="34" charset="0"/>
        </a:defRPr>
      </a:lvl9pPr>
    </p:titleStyle>
    <p:bodyStyle>
      <a:lvl1pPr marL="274638" indent="-274638" algn="l" rtl="0" eaLnBrk="0" fontAlgn="base" hangingPunct="0">
        <a:spcBef>
          <a:spcPct val="10000"/>
        </a:spcBef>
        <a:spcAft>
          <a:spcPct val="0"/>
        </a:spcAft>
        <a:buClr>
          <a:srgbClr val="99CC00"/>
        </a:buClr>
        <a:buFont typeface="Univers 45 Light" pitchFamily="2" charset="0"/>
        <a:buChar char="•"/>
        <a:defRPr sz="3200">
          <a:solidFill>
            <a:schemeClr val="tx1"/>
          </a:solidFill>
          <a:latin typeface="Palatino Linotype" pitchFamily="18" charset="0"/>
          <a:ea typeface="+mn-ea"/>
          <a:cs typeface="+mn-cs"/>
        </a:defRPr>
      </a:lvl1pPr>
      <a:lvl2pPr marL="549275" indent="-273050" algn="l" rtl="0" eaLnBrk="0" fontAlgn="base" hangingPunct="0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 sz="2800">
          <a:solidFill>
            <a:schemeClr val="tx1"/>
          </a:solidFill>
          <a:latin typeface="Palatino Linotype" pitchFamily="18" charset="0"/>
          <a:cs typeface="+mn-cs"/>
        </a:defRPr>
      </a:lvl2pPr>
      <a:lvl3pPr marL="808038" indent="-257175" algn="l" rtl="0" eaLnBrk="0" fontAlgn="base" hangingPunct="0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 sz="2400">
          <a:solidFill>
            <a:schemeClr val="tx1"/>
          </a:solidFill>
          <a:latin typeface="Palatino Linotype" pitchFamily="18" charset="0"/>
          <a:cs typeface="+mn-cs"/>
        </a:defRPr>
      </a:lvl3pPr>
      <a:lvl4pPr marL="1082675" indent="-273050" algn="l" rtl="0" eaLnBrk="0" fontAlgn="base" hangingPunct="0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 sz="2000">
          <a:solidFill>
            <a:schemeClr val="tx1"/>
          </a:solidFill>
          <a:latin typeface="Palatino Linotype" pitchFamily="18" charset="0"/>
          <a:cs typeface="+mn-cs"/>
        </a:defRPr>
      </a:lvl4pPr>
      <a:lvl5pPr marL="1355725" indent="-271463" algn="l" rtl="0" eaLnBrk="0" fontAlgn="base" hangingPunct="0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 sz="2000">
          <a:solidFill>
            <a:schemeClr val="tx1"/>
          </a:solidFill>
          <a:latin typeface="Palatino Linotype" pitchFamily="18" charset="0"/>
          <a:cs typeface="+mn-cs"/>
        </a:defRPr>
      </a:lvl5pPr>
      <a:lvl6pPr marL="1812925" indent="-271463" algn="l" rtl="0" fontAlgn="base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>
          <a:solidFill>
            <a:schemeClr val="tx1"/>
          </a:solidFill>
          <a:latin typeface="+mn-lt"/>
          <a:cs typeface="+mn-cs"/>
        </a:defRPr>
      </a:lvl6pPr>
      <a:lvl7pPr marL="2270125" indent="-271463" algn="l" rtl="0" fontAlgn="base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>
          <a:solidFill>
            <a:schemeClr val="tx1"/>
          </a:solidFill>
          <a:latin typeface="+mn-lt"/>
          <a:cs typeface="+mn-cs"/>
        </a:defRPr>
      </a:lvl7pPr>
      <a:lvl8pPr marL="2727325" indent="-271463" algn="l" rtl="0" fontAlgn="base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>
          <a:solidFill>
            <a:schemeClr val="tx1"/>
          </a:solidFill>
          <a:latin typeface="+mn-lt"/>
          <a:cs typeface="+mn-cs"/>
        </a:defRPr>
      </a:lvl8pPr>
      <a:lvl9pPr marL="3184525" indent="-271463" algn="l" rtl="0" fontAlgn="base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ar-EG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231775"/>
            <a:ext cx="8486775" cy="928688"/>
          </a:xfrm>
          <a:prstGeom prst="rect">
            <a:avLst/>
          </a:prstGeom>
          <a:solidFill>
            <a:srgbClr val="99CC00"/>
          </a:solidFill>
          <a:ln w="9525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defRPr/>
            </a:pPr>
            <a:endParaRPr lang="ar-EG">
              <a:latin typeface="Univers 55"/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230188"/>
            <a:ext cx="8482013" cy="930275"/>
          </a:xfrm>
          <a:prstGeom prst="rect">
            <a:avLst/>
          </a:prstGeom>
          <a:solidFill>
            <a:srgbClr val="99CC00"/>
          </a:solidFill>
          <a:ln w="9525">
            <a:noFill/>
            <a:miter lim="800000"/>
            <a:headEnd/>
            <a:tailEnd/>
          </a:ln>
        </p:spPr>
        <p:txBody>
          <a:bodyPr vert="horz" wrap="square" lIns="54000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614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590550" y="1341438"/>
            <a:ext cx="8964613" cy="5145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26374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458200" y="6626225"/>
            <a:ext cx="110331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969696"/>
                </a:solidFill>
                <a:latin typeface="Univers 45 Light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2637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18125" y="6626225"/>
            <a:ext cx="3136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969696"/>
                </a:solidFill>
                <a:latin typeface="Univers 45 Light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26376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550400" y="6626225"/>
            <a:ext cx="376238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006600"/>
                </a:solidFill>
                <a:latin typeface="Univers 45 Light" pitchFamily="2" charset="0"/>
              </a:defRPr>
            </a:lvl1pPr>
          </a:lstStyle>
          <a:p>
            <a:pPr>
              <a:defRPr/>
            </a:pPr>
            <a:fld id="{0DC2CAF0-B7AF-420D-8E71-D99B81D293F0}" type="slidenum">
              <a:rPr lang="ar-EG"/>
              <a:pPr>
                <a:defRPr/>
              </a:pPr>
              <a:t>‹#›</a:t>
            </a:fld>
            <a:endParaRPr lang="en-GB" dirty="0"/>
          </a:p>
        </p:txBody>
      </p:sp>
      <p:pic>
        <p:nvPicPr>
          <p:cNvPr id="6152" name="Picture 39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432800" y="260350"/>
            <a:ext cx="1473200" cy="86518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</p:pic>
      <p:grpSp>
        <p:nvGrpSpPr>
          <p:cNvPr id="2" name="Group 228"/>
          <p:cNvGrpSpPr>
            <a:grpSpLocks/>
          </p:cNvGrpSpPr>
          <p:nvPr/>
        </p:nvGrpSpPr>
        <p:grpSpPr bwMode="auto">
          <a:xfrm>
            <a:off x="0" y="6453188"/>
            <a:ext cx="9906000" cy="404812"/>
            <a:chOff x="2640" y="4018"/>
            <a:chExt cx="3298" cy="206"/>
          </a:xfrm>
        </p:grpSpPr>
        <p:sp>
          <p:nvSpPr>
            <p:cNvPr id="2277" name="AutoShape 229"/>
            <p:cNvSpPr>
              <a:spLocks noChangeArrowheads="1"/>
            </p:cNvSpPr>
            <p:nvPr/>
          </p:nvSpPr>
          <p:spPr bwMode="auto">
            <a:xfrm>
              <a:off x="2640" y="4018"/>
              <a:ext cx="778" cy="206"/>
            </a:xfrm>
            <a:prstGeom prst="homePlate">
              <a:avLst>
                <a:gd name="adj" fmla="val 94417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96969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Appraise</a:t>
              </a:r>
            </a:p>
          </p:txBody>
        </p:sp>
        <p:sp>
          <p:nvSpPr>
            <p:cNvPr id="2278" name="AutoShape 230"/>
            <p:cNvSpPr>
              <a:spLocks noChangeArrowheads="1"/>
            </p:cNvSpPr>
            <p:nvPr/>
          </p:nvSpPr>
          <p:spPr bwMode="auto">
            <a:xfrm>
              <a:off x="3211" y="4018"/>
              <a:ext cx="849" cy="206"/>
            </a:xfrm>
            <a:prstGeom prst="chevron">
              <a:avLst>
                <a:gd name="adj" fmla="val 103034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96969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Select</a:t>
              </a:r>
            </a:p>
          </p:txBody>
        </p:sp>
        <p:sp>
          <p:nvSpPr>
            <p:cNvPr id="2279" name="AutoShape 231"/>
            <p:cNvSpPr>
              <a:spLocks noChangeArrowheads="1"/>
            </p:cNvSpPr>
            <p:nvPr/>
          </p:nvSpPr>
          <p:spPr bwMode="auto">
            <a:xfrm>
              <a:off x="3843" y="4018"/>
              <a:ext cx="849" cy="206"/>
            </a:xfrm>
            <a:prstGeom prst="chevron">
              <a:avLst>
                <a:gd name="adj" fmla="val 103034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96969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Define</a:t>
              </a:r>
            </a:p>
          </p:txBody>
        </p:sp>
        <p:sp>
          <p:nvSpPr>
            <p:cNvPr id="2280" name="AutoShape 232"/>
            <p:cNvSpPr>
              <a:spLocks noChangeArrowheads="1"/>
            </p:cNvSpPr>
            <p:nvPr/>
          </p:nvSpPr>
          <p:spPr bwMode="auto">
            <a:xfrm>
              <a:off x="4455" y="4018"/>
              <a:ext cx="850" cy="206"/>
            </a:xfrm>
            <a:prstGeom prst="chevron">
              <a:avLst>
                <a:gd name="adj" fmla="val 103155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Execute</a:t>
              </a:r>
            </a:p>
          </p:txBody>
        </p:sp>
        <p:sp>
          <p:nvSpPr>
            <p:cNvPr id="2281" name="AutoShape 233"/>
            <p:cNvSpPr>
              <a:spLocks noChangeArrowheads="1"/>
            </p:cNvSpPr>
            <p:nvPr/>
          </p:nvSpPr>
          <p:spPr bwMode="auto">
            <a:xfrm>
              <a:off x="5088" y="4018"/>
              <a:ext cx="850" cy="206"/>
            </a:xfrm>
            <a:prstGeom prst="chevron">
              <a:avLst>
                <a:gd name="adj" fmla="val 103155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96969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Operate</a:t>
              </a: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97066" r:id="rId1"/>
    <p:sldLayoutId id="2147497067" r:id="rId2"/>
    <p:sldLayoutId id="2147497068" r:id="rId3"/>
    <p:sldLayoutId id="2147497069" r:id="rId4"/>
    <p:sldLayoutId id="2147497070" r:id="rId5"/>
    <p:sldLayoutId id="2147497071" r:id="rId6"/>
    <p:sldLayoutId id="2147497072" r:id="rId7"/>
    <p:sldLayoutId id="2147497073" r:id="rId8"/>
    <p:sldLayoutId id="2147497074" r:id="rId9"/>
    <p:sldLayoutId id="2147497075" r:id="rId10"/>
    <p:sldLayoutId id="2147497076" r:id="rId11"/>
    <p:sldLayoutId id="2147497077" r:id="rId12"/>
    <p:sldLayoutId id="2147497078" r:id="rId13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Palatino Linotype" pitchFamily="18" charset="0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Palatino Linotype" pitchFamily="18" charset="0"/>
          <a:cs typeface="Arial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Palatino Linotype" pitchFamily="18" charset="0"/>
          <a:cs typeface="Arial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Palatino Linotype" pitchFamily="18" charset="0"/>
          <a:cs typeface="Arial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Palatino Linotype" pitchFamily="18" charset="0"/>
          <a:cs typeface="Arial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Univers 55" pitchFamily="2" charset="0"/>
          <a:cs typeface="Arial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Univers 55" pitchFamily="2" charset="0"/>
          <a:cs typeface="Arial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Univers 55" pitchFamily="2" charset="0"/>
          <a:cs typeface="Arial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Univers 55" pitchFamily="2" charset="0"/>
          <a:cs typeface="Arial" pitchFamily="34" charset="0"/>
        </a:defRPr>
      </a:lvl9pPr>
    </p:titleStyle>
    <p:bodyStyle>
      <a:lvl1pPr marL="274638" indent="-274638" algn="l" rtl="0" eaLnBrk="0" fontAlgn="base" hangingPunct="0">
        <a:spcBef>
          <a:spcPct val="10000"/>
        </a:spcBef>
        <a:spcAft>
          <a:spcPct val="0"/>
        </a:spcAft>
        <a:buClr>
          <a:srgbClr val="99CC00"/>
        </a:buClr>
        <a:buFont typeface="Univers 45 Light" pitchFamily="2" charset="0"/>
        <a:buChar char="•"/>
        <a:defRPr sz="3200">
          <a:solidFill>
            <a:schemeClr val="tx1"/>
          </a:solidFill>
          <a:latin typeface="Palatino Linotype" pitchFamily="18" charset="0"/>
          <a:ea typeface="+mn-ea"/>
          <a:cs typeface="+mn-cs"/>
        </a:defRPr>
      </a:lvl1pPr>
      <a:lvl2pPr marL="549275" indent="-273050" algn="l" rtl="0" eaLnBrk="0" fontAlgn="base" hangingPunct="0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 sz="2800">
          <a:solidFill>
            <a:schemeClr val="tx1"/>
          </a:solidFill>
          <a:latin typeface="Palatino Linotype" pitchFamily="18" charset="0"/>
          <a:cs typeface="+mn-cs"/>
        </a:defRPr>
      </a:lvl2pPr>
      <a:lvl3pPr marL="808038" indent="-257175" algn="l" rtl="0" eaLnBrk="0" fontAlgn="base" hangingPunct="0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 sz="2400">
          <a:solidFill>
            <a:schemeClr val="tx1"/>
          </a:solidFill>
          <a:latin typeface="Palatino Linotype" pitchFamily="18" charset="0"/>
          <a:cs typeface="+mn-cs"/>
        </a:defRPr>
      </a:lvl3pPr>
      <a:lvl4pPr marL="1082675" indent="-273050" algn="l" rtl="0" eaLnBrk="0" fontAlgn="base" hangingPunct="0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 sz="2000">
          <a:solidFill>
            <a:schemeClr val="tx1"/>
          </a:solidFill>
          <a:latin typeface="Palatino Linotype" pitchFamily="18" charset="0"/>
          <a:cs typeface="+mn-cs"/>
        </a:defRPr>
      </a:lvl4pPr>
      <a:lvl5pPr marL="1355725" indent="-271463" algn="l" rtl="0" eaLnBrk="0" fontAlgn="base" hangingPunct="0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 sz="2000">
          <a:solidFill>
            <a:schemeClr val="tx1"/>
          </a:solidFill>
          <a:latin typeface="Palatino Linotype" pitchFamily="18" charset="0"/>
          <a:cs typeface="+mn-cs"/>
        </a:defRPr>
      </a:lvl5pPr>
      <a:lvl6pPr marL="1812925" indent="-271463" algn="l" rtl="0" fontAlgn="base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>
          <a:solidFill>
            <a:schemeClr val="tx1"/>
          </a:solidFill>
          <a:latin typeface="+mn-lt"/>
          <a:cs typeface="+mn-cs"/>
        </a:defRPr>
      </a:lvl6pPr>
      <a:lvl7pPr marL="2270125" indent="-271463" algn="l" rtl="0" fontAlgn="base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>
          <a:solidFill>
            <a:schemeClr val="tx1"/>
          </a:solidFill>
          <a:latin typeface="+mn-lt"/>
          <a:cs typeface="+mn-cs"/>
        </a:defRPr>
      </a:lvl7pPr>
      <a:lvl8pPr marL="2727325" indent="-271463" algn="l" rtl="0" fontAlgn="base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>
          <a:solidFill>
            <a:schemeClr val="tx1"/>
          </a:solidFill>
          <a:latin typeface="+mn-lt"/>
          <a:cs typeface="+mn-cs"/>
        </a:defRPr>
      </a:lvl8pPr>
      <a:lvl9pPr marL="3184525" indent="-271463" algn="l" rtl="0" fontAlgn="base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ar-EG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1" y="231775"/>
            <a:ext cx="8487172" cy="928688"/>
          </a:xfrm>
          <a:prstGeom prst="rect">
            <a:avLst/>
          </a:prstGeom>
          <a:solidFill>
            <a:srgbClr val="7FA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>
              <a:defRPr/>
            </a:pPr>
            <a:endParaRPr lang="en-US" b="1">
              <a:latin typeface="Univers 45 Light" pitchFamily="2" charset="0"/>
              <a:cs typeface="Arial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230189"/>
            <a:ext cx="8482013" cy="93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4000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6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589889" y="1736725"/>
            <a:ext cx="7890404" cy="474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3077" name="Picture 2" descr="LOGO"/>
          <p:cNvPicPr>
            <a:picLocks noChangeAspect="1" noChangeArrowheads="1"/>
          </p:cNvPicPr>
          <p:nvPr userDrawn="1"/>
        </p:nvPicPr>
        <p:blipFill>
          <a:blip r:embed="rId14" cstate="email"/>
          <a:srcRect/>
          <a:stretch>
            <a:fillRect/>
          </a:stretch>
        </p:blipFill>
        <p:spPr bwMode="auto">
          <a:xfrm>
            <a:off x="8512970" y="285751"/>
            <a:ext cx="1358635" cy="78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7080" r:id="rId1"/>
    <p:sldLayoutId id="2147497081" r:id="rId2"/>
    <p:sldLayoutId id="2147497082" r:id="rId3"/>
    <p:sldLayoutId id="2147497083" r:id="rId4"/>
    <p:sldLayoutId id="2147497084" r:id="rId5"/>
    <p:sldLayoutId id="2147497085" r:id="rId6"/>
    <p:sldLayoutId id="2147497086" r:id="rId7"/>
    <p:sldLayoutId id="2147497087" r:id="rId8"/>
    <p:sldLayoutId id="2147497088" r:id="rId9"/>
    <p:sldLayoutId id="2147497089" r:id="rId10"/>
    <p:sldLayoutId id="2147497090" r:id="rId11"/>
    <p:sldLayoutId id="2147497091" r:id="rId12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274638" indent="-274638" algn="l" rtl="0" eaLnBrk="0" fontAlgn="base" hangingPunct="0">
        <a:spcBef>
          <a:spcPct val="40000"/>
        </a:spcBef>
        <a:spcAft>
          <a:spcPct val="0"/>
        </a:spcAft>
        <a:buClr>
          <a:schemeClr val="accent2"/>
        </a:buClr>
        <a:buFont typeface="Univers 45 Light" pitchFamily="2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549275" indent="-273050" algn="l" rtl="0" eaLnBrk="0" fontAlgn="base" hangingPunct="0">
        <a:spcBef>
          <a:spcPct val="40000"/>
        </a:spcBef>
        <a:spcAft>
          <a:spcPct val="0"/>
        </a:spcAft>
        <a:buClr>
          <a:schemeClr val="accent2"/>
        </a:buClr>
        <a:buFont typeface="Arial" charset="0"/>
        <a:buChar char="−"/>
        <a:defRPr sz="1600">
          <a:solidFill>
            <a:schemeClr val="tx1"/>
          </a:solidFill>
          <a:latin typeface="+mn-lt"/>
          <a:cs typeface="+mn-cs"/>
        </a:defRPr>
      </a:lvl2pPr>
      <a:lvl3pPr marL="808038" indent="-257175" algn="l" rtl="0" eaLnBrk="0" fontAlgn="base" hangingPunct="0">
        <a:spcBef>
          <a:spcPct val="40000"/>
        </a:spcBef>
        <a:spcAft>
          <a:spcPct val="0"/>
        </a:spcAft>
        <a:buClr>
          <a:schemeClr val="accent2"/>
        </a:buClr>
        <a:buFont typeface="Arial" charset="0"/>
        <a:buChar char="−"/>
        <a:defRPr sz="1600">
          <a:solidFill>
            <a:schemeClr val="tx1"/>
          </a:solidFill>
          <a:latin typeface="+mn-lt"/>
          <a:cs typeface="+mn-cs"/>
        </a:defRPr>
      </a:lvl3pPr>
      <a:lvl4pPr marL="1082675" indent="-273050" algn="l" rtl="0" eaLnBrk="0" fontAlgn="base" hangingPunct="0">
        <a:spcBef>
          <a:spcPct val="40000"/>
        </a:spcBef>
        <a:spcAft>
          <a:spcPct val="0"/>
        </a:spcAft>
        <a:buClr>
          <a:schemeClr val="accent2"/>
        </a:buClr>
        <a:buFont typeface="Arial" charset="0"/>
        <a:buChar char="−"/>
        <a:defRPr sz="1600">
          <a:solidFill>
            <a:schemeClr val="tx1"/>
          </a:solidFill>
          <a:latin typeface="+mn-lt"/>
          <a:cs typeface="+mn-cs"/>
        </a:defRPr>
      </a:lvl4pPr>
      <a:lvl5pPr marL="1355725" indent="-271463" algn="l" rtl="0" eaLnBrk="0" fontAlgn="base" hangingPunct="0">
        <a:spcBef>
          <a:spcPct val="40000"/>
        </a:spcBef>
        <a:spcAft>
          <a:spcPct val="0"/>
        </a:spcAft>
        <a:buClr>
          <a:schemeClr val="accent2"/>
        </a:buClr>
        <a:buFont typeface="Arial" charset="0"/>
        <a:buChar char="−"/>
        <a:defRPr sz="1600">
          <a:solidFill>
            <a:schemeClr val="tx1"/>
          </a:solidFill>
          <a:latin typeface="+mn-lt"/>
          <a:cs typeface="+mn-cs"/>
        </a:defRPr>
      </a:lvl5pPr>
      <a:lvl6pPr marL="1812925" indent="-271463" algn="l" rtl="0" fontAlgn="base">
        <a:spcBef>
          <a:spcPct val="40000"/>
        </a:spcBef>
        <a:spcAft>
          <a:spcPct val="0"/>
        </a:spcAft>
        <a:buClr>
          <a:schemeClr val="accent2"/>
        </a:buClr>
        <a:buFont typeface="Arial" charset="0"/>
        <a:buChar char="−"/>
        <a:defRPr sz="1600">
          <a:solidFill>
            <a:schemeClr val="tx1"/>
          </a:solidFill>
          <a:latin typeface="+mn-lt"/>
          <a:cs typeface="+mn-cs"/>
        </a:defRPr>
      </a:lvl6pPr>
      <a:lvl7pPr marL="2270125" indent="-271463" algn="l" rtl="0" fontAlgn="base">
        <a:spcBef>
          <a:spcPct val="40000"/>
        </a:spcBef>
        <a:spcAft>
          <a:spcPct val="0"/>
        </a:spcAft>
        <a:buClr>
          <a:schemeClr val="accent2"/>
        </a:buClr>
        <a:buFont typeface="Arial" charset="0"/>
        <a:buChar char="−"/>
        <a:defRPr sz="1600">
          <a:solidFill>
            <a:schemeClr val="tx1"/>
          </a:solidFill>
          <a:latin typeface="+mn-lt"/>
          <a:cs typeface="+mn-cs"/>
        </a:defRPr>
      </a:lvl7pPr>
      <a:lvl8pPr marL="2727325" indent="-271463" algn="l" rtl="0" fontAlgn="base">
        <a:spcBef>
          <a:spcPct val="40000"/>
        </a:spcBef>
        <a:spcAft>
          <a:spcPct val="0"/>
        </a:spcAft>
        <a:buClr>
          <a:schemeClr val="accent2"/>
        </a:buClr>
        <a:buFont typeface="Arial" charset="0"/>
        <a:buChar char="−"/>
        <a:defRPr sz="1600">
          <a:solidFill>
            <a:schemeClr val="tx1"/>
          </a:solidFill>
          <a:latin typeface="+mn-lt"/>
          <a:cs typeface="+mn-cs"/>
        </a:defRPr>
      </a:lvl8pPr>
      <a:lvl9pPr marL="3184525" indent="-271463" algn="l" rtl="0" fontAlgn="base">
        <a:spcBef>
          <a:spcPct val="40000"/>
        </a:spcBef>
        <a:spcAft>
          <a:spcPct val="0"/>
        </a:spcAft>
        <a:buClr>
          <a:schemeClr val="accent2"/>
        </a:buClr>
        <a:buFont typeface="Arial" charset="0"/>
        <a:buChar char="−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231775"/>
            <a:ext cx="8486775" cy="928688"/>
          </a:xfrm>
          <a:prstGeom prst="rect">
            <a:avLst/>
          </a:prstGeom>
          <a:solidFill>
            <a:srgbClr val="99CC00"/>
          </a:solidFill>
          <a:ln w="9525">
            <a:noFill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>
              <a:defRPr/>
            </a:pPr>
            <a:endParaRPr lang="ar-EG">
              <a:latin typeface="Univers 55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230188"/>
            <a:ext cx="8482013" cy="930275"/>
          </a:xfrm>
          <a:prstGeom prst="rect">
            <a:avLst/>
          </a:prstGeom>
          <a:solidFill>
            <a:srgbClr val="99CC00"/>
          </a:solidFill>
          <a:ln w="9525">
            <a:noFill/>
            <a:miter lim="800000"/>
            <a:headEnd/>
            <a:tailEnd/>
          </a:ln>
        </p:spPr>
        <p:txBody>
          <a:bodyPr vert="horz" wrap="square" lIns="54000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2052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590550" y="1341438"/>
            <a:ext cx="8964613" cy="5145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826374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458200" y="6626225"/>
            <a:ext cx="110331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bg2"/>
                </a:solidFill>
                <a:latin typeface="Univers 45 Light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>
              <a:solidFill>
                <a:srgbClr val="969696"/>
              </a:solidFill>
            </a:endParaRPr>
          </a:p>
        </p:txBody>
      </p:sp>
      <p:sp>
        <p:nvSpPr>
          <p:cNvPr id="82637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18125" y="6626225"/>
            <a:ext cx="3136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bg2"/>
                </a:solidFill>
                <a:latin typeface="Univers 45 Light" pitchFamily="2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>
              <a:solidFill>
                <a:srgbClr val="969696"/>
              </a:solidFill>
            </a:endParaRPr>
          </a:p>
        </p:txBody>
      </p:sp>
      <p:sp>
        <p:nvSpPr>
          <p:cNvPr id="826376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550400" y="6626225"/>
            <a:ext cx="376238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/>
                </a:solidFill>
                <a:latin typeface="Univers 45 Light" pitchFamily="2" charset="0"/>
              </a:defRPr>
            </a:lvl1pPr>
          </a:lstStyle>
          <a:p>
            <a:pPr>
              <a:defRPr/>
            </a:pPr>
            <a:fld id="{87CE685A-42E6-4C47-A8F8-A662DB8049F4}" type="slidenum">
              <a:rPr lang="ar-EG">
                <a:solidFill>
                  <a:srgbClr val="006600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006600"/>
              </a:solidFill>
            </a:endParaRPr>
          </a:p>
        </p:txBody>
      </p:sp>
      <p:pic>
        <p:nvPicPr>
          <p:cNvPr id="2056" name="Picture 39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8432800" y="260350"/>
            <a:ext cx="1473200" cy="86518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</p:pic>
      <p:grpSp>
        <p:nvGrpSpPr>
          <p:cNvPr id="2" name="Group 228"/>
          <p:cNvGrpSpPr>
            <a:grpSpLocks/>
          </p:cNvGrpSpPr>
          <p:nvPr/>
        </p:nvGrpSpPr>
        <p:grpSpPr bwMode="auto">
          <a:xfrm>
            <a:off x="0" y="6453188"/>
            <a:ext cx="9906000" cy="404812"/>
            <a:chOff x="2640" y="4018"/>
            <a:chExt cx="3298" cy="206"/>
          </a:xfrm>
        </p:grpSpPr>
        <p:sp>
          <p:nvSpPr>
            <p:cNvPr id="2277" name="AutoShape 229"/>
            <p:cNvSpPr>
              <a:spLocks noChangeArrowheads="1"/>
            </p:cNvSpPr>
            <p:nvPr/>
          </p:nvSpPr>
          <p:spPr bwMode="auto">
            <a:xfrm>
              <a:off x="2640" y="4018"/>
              <a:ext cx="778" cy="206"/>
            </a:xfrm>
            <a:prstGeom prst="homePlate">
              <a:avLst>
                <a:gd name="adj" fmla="val 94417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96969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Appraise</a:t>
              </a:r>
            </a:p>
          </p:txBody>
        </p:sp>
        <p:sp>
          <p:nvSpPr>
            <p:cNvPr id="2278" name="AutoShape 230"/>
            <p:cNvSpPr>
              <a:spLocks noChangeArrowheads="1"/>
            </p:cNvSpPr>
            <p:nvPr/>
          </p:nvSpPr>
          <p:spPr bwMode="auto">
            <a:xfrm>
              <a:off x="3211" y="4018"/>
              <a:ext cx="849" cy="206"/>
            </a:xfrm>
            <a:prstGeom prst="chevron">
              <a:avLst>
                <a:gd name="adj" fmla="val 103034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96969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Select</a:t>
              </a:r>
            </a:p>
          </p:txBody>
        </p:sp>
        <p:sp>
          <p:nvSpPr>
            <p:cNvPr id="2279" name="AutoShape 231"/>
            <p:cNvSpPr>
              <a:spLocks noChangeArrowheads="1"/>
            </p:cNvSpPr>
            <p:nvPr/>
          </p:nvSpPr>
          <p:spPr bwMode="auto">
            <a:xfrm>
              <a:off x="3843" y="4018"/>
              <a:ext cx="849" cy="206"/>
            </a:xfrm>
            <a:prstGeom prst="chevron">
              <a:avLst>
                <a:gd name="adj" fmla="val 103034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96969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Define</a:t>
              </a:r>
            </a:p>
          </p:txBody>
        </p:sp>
        <p:sp>
          <p:nvSpPr>
            <p:cNvPr id="2280" name="AutoShape 232"/>
            <p:cNvSpPr>
              <a:spLocks noChangeArrowheads="1"/>
            </p:cNvSpPr>
            <p:nvPr/>
          </p:nvSpPr>
          <p:spPr bwMode="auto">
            <a:xfrm>
              <a:off x="4455" y="4018"/>
              <a:ext cx="850" cy="206"/>
            </a:xfrm>
            <a:prstGeom prst="chevron">
              <a:avLst>
                <a:gd name="adj" fmla="val 103155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Execute</a:t>
              </a:r>
            </a:p>
          </p:txBody>
        </p:sp>
        <p:sp>
          <p:nvSpPr>
            <p:cNvPr id="2281" name="AutoShape 233"/>
            <p:cNvSpPr>
              <a:spLocks noChangeArrowheads="1"/>
            </p:cNvSpPr>
            <p:nvPr/>
          </p:nvSpPr>
          <p:spPr bwMode="auto">
            <a:xfrm>
              <a:off x="5088" y="4018"/>
              <a:ext cx="850" cy="206"/>
            </a:xfrm>
            <a:prstGeom prst="chevron">
              <a:avLst>
                <a:gd name="adj" fmla="val 103155"/>
              </a:avLst>
            </a:prstGeom>
            <a:gradFill rotWithShape="0">
              <a:gsLst>
                <a:gs pos="0">
                  <a:srgbClr val="99FF66">
                    <a:gamma/>
                    <a:shade val="46275"/>
                    <a:invGamma/>
                  </a:srgbClr>
                </a:gs>
                <a:gs pos="50000">
                  <a:srgbClr val="99FF66"/>
                </a:gs>
                <a:gs pos="100000">
                  <a:srgbClr val="99FF66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4826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GB" sz="1200" b="1" dirty="0">
                  <a:solidFill>
                    <a:srgbClr val="96969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Univers 45 Light" pitchFamily="2" charset="0"/>
                  <a:cs typeface="Arial" charset="0"/>
                </a:rPr>
                <a:t>Operate</a:t>
              </a: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97093" r:id="rId1"/>
    <p:sldLayoutId id="2147497094" r:id="rId2"/>
    <p:sldLayoutId id="2147497095" r:id="rId3"/>
    <p:sldLayoutId id="2147497096" r:id="rId4"/>
    <p:sldLayoutId id="2147497097" r:id="rId5"/>
    <p:sldLayoutId id="2147497098" r:id="rId6"/>
    <p:sldLayoutId id="2147497099" r:id="rId7"/>
    <p:sldLayoutId id="2147497100" r:id="rId8"/>
    <p:sldLayoutId id="2147497101" r:id="rId9"/>
    <p:sldLayoutId id="2147497102" r:id="rId10"/>
    <p:sldLayoutId id="2147497103" r:id="rId11"/>
    <p:sldLayoutId id="2147497104" r:id="rId12"/>
    <p:sldLayoutId id="2147497105" r:id="rId13"/>
    <p:sldLayoutId id="2147497106" r:id="rId1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Palatino Linotype" pitchFamily="18" charset="0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Palatino Linotype" pitchFamily="18" charset="0"/>
          <a:cs typeface="Arial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Palatino Linotype" pitchFamily="18" charset="0"/>
          <a:cs typeface="Arial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Palatino Linotype" pitchFamily="18" charset="0"/>
          <a:cs typeface="Arial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Palatino Linotype" pitchFamily="18" charset="0"/>
          <a:cs typeface="Arial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Univers 55" pitchFamily="2" charset="0"/>
          <a:cs typeface="Arial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Univers 55" pitchFamily="2" charset="0"/>
          <a:cs typeface="Arial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Univers 55" pitchFamily="2" charset="0"/>
          <a:cs typeface="Arial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Univers 55" pitchFamily="2" charset="0"/>
          <a:cs typeface="Arial" pitchFamily="34" charset="0"/>
        </a:defRPr>
      </a:lvl9pPr>
    </p:titleStyle>
    <p:bodyStyle>
      <a:lvl1pPr marL="274638" indent="-274638" algn="l" rtl="0" eaLnBrk="0" fontAlgn="base" hangingPunct="0">
        <a:spcBef>
          <a:spcPct val="10000"/>
        </a:spcBef>
        <a:spcAft>
          <a:spcPct val="0"/>
        </a:spcAft>
        <a:buClr>
          <a:srgbClr val="99CC00"/>
        </a:buClr>
        <a:buFont typeface="Univers 45 Light" pitchFamily="2" charset="0"/>
        <a:buChar char="•"/>
        <a:defRPr sz="3200">
          <a:solidFill>
            <a:schemeClr val="tx1"/>
          </a:solidFill>
          <a:latin typeface="Palatino Linotype" pitchFamily="18" charset="0"/>
          <a:ea typeface="+mn-ea"/>
          <a:cs typeface="+mn-cs"/>
        </a:defRPr>
      </a:lvl1pPr>
      <a:lvl2pPr marL="549275" indent="-273050" algn="l" rtl="0" eaLnBrk="0" fontAlgn="base" hangingPunct="0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 sz="2800">
          <a:solidFill>
            <a:schemeClr val="tx1"/>
          </a:solidFill>
          <a:latin typeface="Palatino Linotype" pitchFamily="18" charset="0"/>
          <a:cs typeface="+mn-cs"/>
        </a:defRPr>
      </a:lvl2pPr>
      <a:lvl3pPr marL="808038" indent="-257175" algn="l" rtl="0" eaLnBrk="0" fontAlgn="base" hangingPunct="0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 sz="2400">
          <a:solidFill>
            <a:schemeClr val="tx1"/>
          </a:solidFill>
          <a:latin typeface="Palatino Linotype" pitchFamily="18" charset="0"/>
          <a:cs typeface="+mn-cs"/>
        </a:defRPr>
      </a:lvl3pPr>
      <a:lvl4pPr marL="1082675" indent="-273050" algn="l" rtl="0" eaLnBrk="0" fontAlgn="base" hangingPunct="0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 sz="2000">
          <a:solidFill>
            <a:schemeClr val="tx1"/>
          </a:solidFill>
          <a:latin typeface="Palatino Linotype" pitchFamily="18" charset="0"/>
          <a:cs typeface="+mn-cs"/>
        </a:defRPr>
      </a:lvl4pPr>
      <a:lvl5pPr marL="1355725" indent="-271463" algn="l" rtl="0" eaLnBrk="0" fontAlgn="base" hangingPunct="0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 sz="2000">
          <a:solidFill>
            <a:schemeClr val="tx1"/>
          </a:solidFill>
          <a:latin typeface="Palatino Linotype" pitchFamily="18" charset="0"/>
          <a:cs typeface="+mn-cs"/>
        </a:defRPr>
      </a:lvl5pPr>
      <a:lvl6pPr marL="1812925" indent="-271463" algn="l" rtl="0" fontAlgn="base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>
          <a:solidFill>
            <a:schemeClr val="tx1"/>
          </a:solidFill>
          <a:latin typeface="+mn-lt"/>
          <a:cs typeface="+mn-cs"/>
        </a:defRPr>
      </a:lvl6pPr>
      <a:lvl7pPr marL="2270125" indent="-271463" algn="l" rtl="0" fontAlgn="base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>
          <a:solidFill>
            <a:schemeClr val="tx1"/>
          </a:solidFill>
          <a:latin typeface="+mn-lt"/>
          <a:cs typeface="+mn-cs"/>
        </a:defRPr>
      </a:lvl7pPr>
      <a:lvl8pPr marL="2727325" indent="-271463" algn="l" rtl="0" fontAlgn="base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>
          <a:solidFill>
            <a:schemeClr val="tx1"/>
          </a:solidFill>
          <a:latin typeface="+mn-lt"/>
          <a:cs typeface="+mn-cs"/>
        </a:defRPr>
      </a:lvl8pPr>
      <a:lvl9pPr marL="3184525" indent="-271463" algn="l" rtl="0" fontAlgn="base">
        <a:spcBef>
          <a:spcPct val="10000"/>
        </a:spcBef>
        <a:spcAft>
          <a:spcPct val="0"/>
        </a:spcAft>
        <a:buClr>
          <a:srgbClr val="99CC00"/>
        </a:buClr>
        <a:buFont typeface="Arial" pitchFamily="34" charset="0"/>
        <a:buChar char="−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ar-EG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Slide1.sldx"/><Relationship Id="rId2" Type="http://schemas.openxmlformats.org/officeDocument/2006/relationships/slideLayout" Target="../slideLayouts/slideLayout12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jpeg"/><Relationship Id="rId4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9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08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5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1.jpeg"/><Relationship Id="rId18" Type="http://schemas.openxmlformats.org/officeDocument/2006/relationships/image" Target="../media/image2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12" Type="http://schemas.openxmlformats.org/officeDocument/2006/relationships/image" Target="../media/image20.jpeg"/><Relationship Id="rId17" Type="http://schemas.openxmlformats.org/officeDocument/2006/relationships/image" Target="../media/image25.jpeg"/><Relationship Id="rId2" Type="http://schemas.openxmlformats.org/officeDocument/2006/relationships/image" Target="../media/image10.jpeg"/><Relationship Id="rId16" Type="http://schemas.openxmlformats.org/officeDocument/2006/relationships/image" Target="../media/image24.jpeg"/><Relationship Id="rId1" Type="http://schemas.openxmlformats.org/officeDocument/2006/relationships/slideLayout" Target="../slideLayouts/slideLayout128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5" Type="http://schemas.openxmlformats.org/officeDocument/2006/relationships/image" Target="../media/image23.jpeg"/><Relationship Id="rId10" Type="http://schemas.openxmlformats.org/officeDocument/2006/relationships/image" Target="../media/image18.jpeg"/><Relationship Id="rId19" Type="http://schemas.openxmlformats.org/officeDocument/2006/relationships/image" Target="../media/image27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Relationship Id="rId14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9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19125" y="433388"/>
            <a:ext cx="7275513" cy="495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4008" tIns="32004" rIns="64008" bIns="32004">
            <a:spAutoFit/>
          </a:bodyPr>
          <a:lstStyle/>
          <a:p>
            <a:pPr algn="ctr" defTabSz="639763">
              <a:defRPr/>
            </a:pPr>
            <a:r>
              <a:rPr lang="en-US" sz="2800" b="1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pitchFamily="18" charset="0"/>
              </a:rPr>
              <a:t>  Egyptian Bahraini Gas Derivatives Co.</a:t>
            </a:r>
            <a:endParaRPr lang="ar-EG" sz="2800" b="1" dirty="0" err="1" smtClean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cs typeface="Times New Roman" pitchFamily="18" charset="0"/>
            </a:endParaRPr>
          </a:p>
        </p:txBody>
      </p:sp>
      <p:sp>
        <p:nvSpPr>
          <p:cNvPr id="1030" name="Rectangle 8"/>
          <p:cNvSpPr>
            <a:spLocks noChangeArrowheads="1"/>
          </p:cNvSpPr>
          <p:nvPr/>
        </p:nvSpPr>
        <p:spPr bwMode="auto">
          <a:xfrm>
            <a:off x="0" y="28575"/>
            <a:ext cx="1841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altLang="en-US" smtClean="0"/>
          </a:p>
        </p:txBody>
      </p:sp>
      <p:graphicFrame>
        <p:nvGraphicFramePr>
          <p:cNvPr id="1026" name="Object 11"/>
          <p:cNvGraphicFramePr>
            <a:graphicFrameLocks noChangeAspect="1"/>
          </p:cNvGraphicFramePr>
          <p:nvPr/>
        </p:nvGraphicFramePr>
        <p:xfrm>
          <a:off x="4687747" y="1643605"/>
          <a:ext cx="4699321" cy="409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11" name="Slide" r:id="rId3" imgW="4570603" imgH="3427427" progId="PowerPoint.Slide.12">
                  <p:embed/>
                </p:oleObj>
              </mc:Choice>
              <mc:Fallback>
                <p:oleObj name="Slide" r:id="rId3" imgW="4570603" imgH="3427427" progId="PowerPoint.Slide.12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7747" y="1643605"/>
                        <a:ext cx="4699321" cy="4097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1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7792" y="1620456"/>
            <a:ext cx="4317357" cy="4074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4725" y="369089"/>
            <a:ext cx="8482013" cy="9302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54000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b="1" kern="1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 Linotype" pitchFamily="18" charset="0"/>
                <a:ea typeface="+mn-ea"/>
                <a:cs typeface="Times New Roman" pitchFamily="18" charset="0"/>
              </a:rPr>
              <a:t>Process Safety KPIs </a:t>
            </a:r>
            <a:r>
              <a:rPr lang="en-US" b="1" u="sng" kern="1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 Linotype" pitchFamily="18" charset="0"/>
                <a:ea typeface="+mn-ea"/>
                <a:cs typeface="Times New Roman" pitchFamily="18" charset="0"/>
              </a:rPr>
              <a:t/>
            </a:r>
            <a:br>
              <a:rPr lang="en-US" b="1" u="sng" kern="1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 Linotype" pitchFamily="18" charset="0"/>
                <a:ea typeface="+mn-ea"/>
                <a:cs typeface="Times New Roman" pitchFamily="18" charset="0"/>
              </a:rPr>
            </a:br>
            <a:r>
              <a:rPr lang="en-US" b="1" u="sng" kern="1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 Linotype" pitchFamily="18" charset="0"/>
                <a:ea typeface="+mn-ea"/>
                <a:cs typeface="Times New Roman" pitchFamily="18" charset="0"/>
              </a:rPr>
              <a:t>(2012-2015)</a:t>
            </a:r>
            <a:br>
              <a:rPr lang="en-US" b="1" u="sng" kern="1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 Linotype" pitchFamily="18" charset="0"/>
                <a:ea typeface="+mn-ea"/>
                <a:cs typeface="Times New Roman" pitchFamily="18" charset="0"/>
              </a:rPr>
            </a:br>
            <a:endParaRPr lang="en-US" b="1" u="sng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 Linotype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295400"/>
            <a:ext cx="7890404" cy="990600"/>
          </a:xfrm>
        </p:spPr>
        <p:txBody>
          <a:bodyPr/>
          <a:lstStyle/>
          <a:p>
            <a:pPr algn="ctr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Currently we are working on developing higher level of process safety KPIs concept to ensure deeper monitoring and measurement of Process Safety Performance based </a:t>
            </a:r>
          </a:p>
          <a:p>
            <a:pPr algn="ctr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on API RP 754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2209800"/>
            <a:ext cx="602615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Diagram 4"/>
          <p:cNvGraphicFramePr/>
          <p:nvPr/>
        </p:nvGraphicFramePr>
        <p:xfrm>
          <a:off x="2311400" y="2514600"/>
          <a:ext cx="5365750" cy="41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320800" y="2590803"/>
            <a:ext cx="198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Tier 1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(LOPC with high consequences)</a:t>
            </a:r>
            <a:endParaRPr lang="en-US" sz="16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2950" y="3962400"/>
            <a:ext cx="1898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Tier 2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(LOPC with lower consequences)</a:t>
            </a:r>
            <a:endParaRPr lang="en-US" sz="16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5534561"/>
            <a:ext cx="27241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Tier 3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(Near miss &amp; HSE challenges or other LOPC minor consequences)</a:t>
            </a:r>
            <a:endParaRPr lang="en-US" sz="16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Line Callout 1 9"/>
          <p:cNvSpPr/>
          <p:nvPr/>
        </p:nvSpPr>
        <p:spPr bwMode="auto">
          <a:xfrm>
            <a:off x="7099300" y="2286000"/>
            <a:ext cx="2311400" cy="1295400"/>
          </a:xfrm>
          <a:prstGeom prst="borderCallout1">
            <a:avLst>
              <a:gd name="adj1" fmla="val 18750"/>
              <a:gd name="adj2" fmla="val -8333"/>
              <a:gd name="adj3" fmla="val 62151"/>
              <a:gd name="adj4" fmla="val -26226"/>
            </a:avLst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latin typeface="Univers 45 Light" pitchFamily="2" charset="0"/>
                <a:cs typeface="Arial" charset="0"/>
              </a:rPr>
              <a:t>Increasing trend of PPI</a:t>
            </a:r>
          </a:p>
          <a:p>
            <a:pPr algn="ctr"/>
            <a:r>
              <a:rPr lang="en-US" b="1" dirty="0" smtClean="0">
                <a:latin typeface="Univers 45 Light" pitchFamily="2" charset="0"/>
                <a:cs typeface="Arial" charset="0"/>
              </a:rPr>
              <a:t>Represents increasing </a:t>
            </a:r>
          </a:p>
          <a:p>
            <a:pPr algn="ctr"/>
            <a:r>
              <a:rPr lang="en-US" b="1" dirty="0" smtClean="0">
                <a:latin typeface="Univers 45 Light" pitchFamily="2" charset="0"/>
                <a:cs typeface="Arial" charset="0"/>
              </a:rPr>
              <a:t>leading indicators forcing </a:t>
            </a:r>
          </a:p>
          <a:p>
            <a:pPr algn="ctr"/>
            <a:r>
              <a:rPr lang="en-US" b="1" dirty="0" smtClean="0">
                <a:latin typeface="Univers 45 Light" pitchFamily="2" charset="0"/>
                <a:cs typeface="Arial" charset="0"/>
              </a:rPr>
              <a:t>PSI towards tier 3 &amp; 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46950" y="4114802"/>
            <a:ext cx="41275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007833"/>
                </a:solidFill>
                <a:latin typeface="Palatino Linotype" pitchFamily="18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rgbClr val="007833"/>
                </a:solidFill>
                <a:latin typeface="Palatino Linotype" pitchFamily="18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rgbClr val="007833"/>
                </a:solidFill>
                <a:latin typeface="Palatino Linotype" pitchFamily="18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rgbClr val="007833"/>
                </a:solidFill>
                <a:latin typeface="Palatino Linotype" pitchFamily="18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rgbClr val="007833"/>
                </a:solidFill>
                <a:latin typeface="Palatino Linotype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7833"/>
                </a:solidFill>
                <a:latin typeface="Palatino Linotype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7833"/>
                </a:solidFill>
                <a:latin typeface="Palatino Linotype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7833"/>
                </a:solidFill>
                <a:latin typeface="Palatino Linotype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7833"/>
                </a:solidFill>
                <a:latin typeface="Palatino Linotype" pitchFamily="18" charset="0"/>
                <a:cs typeface="Arial" pitchFamily="34" charset="0"/>
              </a:defRPr>
            </a:lvl9pPr>
          </a:lstStyle>
          <a:p>
            <a:pPr eaLnBrk="1" hangingPunct="1"/>
            <a:fld id="{F272A036-9E2B-44E4-9F2B-61C17C9378B2}" type="slidenum">
              <a:rPr lang="ar-EG" sz="1000" smtClean="0">
                <a:solidFill>
                  <a:srgbClr val="006600"/>
                </a:solidFill>
                <a:latin typeface="Univers 45 Light" pitchFamily="2" charset="0"/>
              </a:rPr>
              <a:pPr eaLnBrk="1" hangingPunct="1"/>
              <a:t>11</a:t>
            </a:fld>
            <a:endParaRPr lang="en-GB" sz="1000" smtClean="0">
              <a:solidFill>
                <a:srgbClr val="006600"/>
              </a:solidFill>
              <a:latin typeface="Univers 45 Light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231500" y="465075"/>
            <a:ext cx="6605587" cy="397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4000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90000"/>
              </a:lnSpc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pitchFamily="18" charset="0"/>
              </a:defRPr>
            </a:lvl1pPr>
            <a:lvl2pPr eaLnBrk="0" hangingPunct="0">
              <a:lnSpc>
                <a:spcPct val="90000"/>
              </a:lnSpc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lnSpc>
                <a:spcPct val="90000"/>
              </a:lnSpc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lnSpc>
                <a:spcPct val="90000"/>
              </a:lnSpc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lnSpc>
                <a:spcPct val="90000"/>
              </a:lnSpc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dirty="0"/>
              <a:t>EBGDCO Facility Situation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107954"/>
            <a:ext cx="9906000" cy="43156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  <a:defRPr/>
            </a:pPr>
            <a:r>
              <a:rPr lang="en-US" dirty="0"/>
              <a:t>EBGDCO plant designed to process associated gas quantity up to 165 MMSCFD with propane content from 2.5% - 4.4%</a:t>
            </a:r>
          </a:p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  <a:defRPr/>
            </a:pPr>
            <a:r>
              <a:rPr lang="en-US" dirty="0"/>
              <a:t>Currently the feed gas quantity and quality for EBGDCO is 150-155 MMSCFD and propane content </a:t>
            </a:r>
            <a:r>
              <a:rPr lang="en-US" dirty="0" smtClean="0"/>
              <a:t>2.3-2.6% </a:t>
            </a:r>
            <a:r>
              <a:rPr lang="en-US" dirty="0"/>
              <a:t>respectively</a:t>
            </a:r>
          </a:p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  <a:defRPr/>
            </a:pPr>
            <a:r>
              <a:rPr lang="en-US" dirty="0"/>
              <a:t> EBGDCO plant still have room space in the plant capacity to handle either more gas quantity or more propane content</a:t>
            </a:r>
          </a:p>
          <a:p>
            <a:pPr>
              <a:lnSpc>
                <a:spcPct val="200000"/>
              </a:lnSpc>
              <a:defRPr/>
            </a:pPr>
            <a:r>
              <a:rPr lang="en-US" sz="18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79399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A3633C6-CF51-4F43-891C-21E8EC737EB0}" type="slidenum">
              <a:rPr lang="ar-EG" smtClean="0">
                <a:solidFill>
                  <a:srgbClr val="006600"/>
                </a:solidFill>
              </a:rPr>
              <a:pPr/>
              <a:t>12</a:t>
            </a:fld>
            <a:endParaRPr lang="en-GB" smtClean="0">
              <a:solidFill>
                <a:srgbClr val="0066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208344" y="324092"/>
            <a:ext cx="8634714" cy="757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4000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eaLnBrk="0" hangingPunct="0">
              <a:lnSpc>
                <a:spcPct val="90000"/>
              </a:lnSpc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pitchFamily="18" charset="0"/>
              </a:defRPr>
            </a:lvl1pPr>
            <a:lvl2pPr eaLnBrk="0" hangingPunct="0">
              <a:lnSpc>
                <a:spcPct val="90000"/>
              </a:lnSpc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lnSpc>
                <a:spcPct val="90000"/>
              </a:lnSpc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lnSpc>
                <a:spcPct val="90000"/>
              </a:lnSpc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lnSpc>
                <a:spcPct val="90000"/>
              </a:lnSpc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dirty="0"/>
              <a:t>Avg. Gas throughput vs. Propane content in Feed Gas </a:t>
            </a:r>
          </a:p>
          <a:p>
            <a:r>
              <a:rPr lang="en-US" u="sng" dirty="0"/>
              <a:t>(2012-2015)</a:t>
            </a:r>
          </a:p>
        </p:txBody>
      </p:sp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1868134631"/>
              </p:ext>
            </p:extLst>
          </p:nvPr>
        </p:nvGraphicFramePr>
        <p:xfrm>
          <a:off x="555584" y="1285539"/>
          <a:ext cx="8831483" cy="4402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6749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000"/>
                                        <p:tgtEl>
                                          <p:spTgt spid="11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11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000"/>
                                        <p:tgtEl>
                                          <p:spTgt spid="11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000"/>
                                        <p:tgtEl>
                                          <p:spTgt spid="11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Chart bld="category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A3633C6-CF51-4F43-891C-21E8EC737EB0}" type="slidenum">
              <a:rPr lang="ar-EG" smtClean="0">
                <a:solidFill>
                  <a:srgbClr val="006600"/>
                </a:solidFill>
              </a:rPr>
              <a:pPr/>
              <a:t>13</a:t>
            </a:fld>
            <a:endParaRPr lang="en-GB" smtClean="0">
              <a:solidFill>
                <a:srgbClr val="0066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428263" y="335667"/>
            <a:ext cx="8634714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4000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eaLnBrk="0" hangingPunct="0">
              <a:lnSpc>
                <a:spcPct val="90000"/>
              </a:lnSpc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pitchFamily="18" charset="0"/>
              </a:defRPr>
            </a:lvl1pPr>
            <a:lvl2pPr eaLnBrk="0" hangingPunct="0">
              <a:lnSpc>
                <a:spcPct val="90000"/>
              </a:lnSpc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lnSpc>
                <a:spcPct val="90000"/>
              </a:lnSpc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lnSpc>
                <a:spcPct val="90000"/>
              </a:lnSpc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lnSpc>
                <a:spcPct val="90000"/>
              </a:lnSpc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dirty="0"/>
              <a:t>Avg. Gas Throughput Vs. Propane Content For Year 2015 </a:t>
            </a:r>
          </a:p>
        </p:txBody>
      </p:sp>
      <p:graphicFrame>
        <p:nvGraphicFramePr>
          <p:cNvPr id="11" name="Chart 10"/>
          <p:cNvGraphicFramePr/>
          <p:nvPr/>
        </p:nvGraphicFramePr>
        <p:xfrm>
          <a:off x="555584" y="1285539"/>
          <a:ext cx="8831483" cy="4402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6749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11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11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11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11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0"/>
                                        <p:tgtEl>
                                          <p:spTgt spid="11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000"/>
                                        <p:tgtEl>
                                          <p:spTgt spid="11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11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1000"/>
                                        <p:tgtEl>
                                          <p:spTgt spid="11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11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0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0"/>
                                        <p:tgtEl>
                                          <p:spTgt spid="11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0"/>
                                        <p:tgtEl>
                                          <p:spTgt spid="11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10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1000"/>
                                        <p:tgtEl>
                                          <p:spTgt spid="11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Chart bld="category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1678653-D5B1-4C29-A007-BC985DB3D521}" type="slidenum">
              <a:rPr lang="ar-EG" smtClean="0"/>
              <a:pPr/>
              <a:t>14</a:t>
            </a:fld>
            <a:endParaRPr lang="en-GB" smtClean="0"/>
          </a:p>
        </p:txBody>
      </p:sp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-231494" y="219919"/>
            <a:ext cx="5266481" cy="728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40000" tIns="45720" rIns="91440" bIns="45720" numCol="1" anchor="b" anchorCtr="0" compatLnSpc="1">
            <a:prstTxWarp prst="textNoShape">
              <a:avLst/>
            </a:prstTxWarp>
          </a:bodyPr>
          <a:lstStyle/>
          <a:p>
            <a:pPr eaLnBrk="0" hangingPunct="0">
              <a:lnSpc>
                <a:spcPct val="90000"/>
              </a:lnSpc>
            </a:pPr>
            <a:endParaRPr lang="en-US" sz="2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cs typeface="Times New Roman" pitchFamily="18" charset="0"/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451563214"/>
              </p:ext>
            </p:extLst>
          </p:nvPr>
        </p:nvGraphicFramePr>
        <p:xfrm>
          <a:off x="0" y="1493133"/>
          <a:ext cx="9144000" cy="47132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0" y="428264"/>
            <a:ext cx="8241175" cy="740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4000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90000"/>
              </a:lnSpc>
              <a:defRPr sz="2400" b="1" u="sng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pitchFamily="18" charset="0"/>
              </a:defRPr>
            </a:lvl1pPr>
            <a:lvl2pPr eaLnBrk="0" hangingPunct="0">
              <a:lnSpc>
                <a:spcPct val="90000"/>
              </a:lnSpc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lnSpc>
                <a:spcPct val="90000"/>
              </a:lnSpc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lnSpc>
                <a:spcPct val="90000"/>
              </a:lnSpc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lnSpc>
                <a:spcPct val="90000"/>
              </a:lnSpc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u="none" dirty="0"/>
              <a:t>EBGDCO Plant Productivity </a:t>
            </a:r>
          </a:p>
          <a:p>
            <a:r>
              <a:rPr lang="en-US" dirty="0"/>
              <a:t>(2012-2015)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000"/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Chart bld="category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2772501139"/>
              </p:ext>
            </p:extLst>
          </p:nvPr>
        </p:nvGraphicFramePr>
        <p:xfrm>
          <a:off x="1" y="1143001"/>
          <a:ext cx="9905999" cy="4654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7788" y="5991223"/>
            <a:ext cx="96305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7833"/>
                </a:solidFill>
                <a:latin typeface="Palatino Linotype" pitchFamily="18" charset="0"/>
              </a:rPr>
              <a:t>In 2011 all the available gas down stream </a:t>
            </a:r>
            <a:r>
              <a:rPr lang="en-US" sz="2000" dirty="0" err="1">
                <a:solidFill>
                  <a:srgbClr val="007833"/>
                </a:solidFill>
                <a:latin typeface="Palatino Linotype" pitchFamily="18" charset="0"/>
              </a:rPr>
              <a:t>Gupco</a:t>
            </a:r>
            <a:r>
              <a:rPr lang="en-US" sz="2000" dirty="0">
                <a:solidFill>
                  <a:srgbClr val="007833"/>
                </a:solidFill>
                <a:latin typeface="Palatino Linotype" pitchFamily="18" charset="0"/>
              </a:rPr>
              <a:t> plant was 20 MMSCFD 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40507" y="5981911"/>
            <a:ext cx="906145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7833"/>
                </a:solidFill>
                <a:latin typeface="Palatino Linotype" pitchFamily="18" charset="0"/>
              </a:rPr>
              <a:t>Prior to our Plant start up EBGDCO Management team success to </a:t>
            </a:r>
            <a:r>
              <a:rPr lang="en-US" sz="2000" dirty="0" smtClean="0">
                <a:solidFill>
                  <a:srgbClr val="007833"/>
                </a:solidFill>
                <a:latin typeface="Palatino Linotype" pitchFamily="18" charset="0"/>
              </a:rPr>
              <a:t>divert gas lift at SUCO plant </a:t>
            </a:r>
            <a:endParaRPr lang="en-US" sz="2000" dirty="0">
              <a:solidFill>
                <a:srgbClr val="007833"/>
              </a:solidFill>
              <a:latin typeface="Palatino Linotype" pitchFamily="18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2551" y="5943601"/>
            <a:ext cx="961866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7833"/>
                </a:solidFill>
                <a:latin typeface="Palatino Linotype" pitchFamily="18" charset="0"/>
              </a:rPr>
              <a:t>In 2013 EBGDCO success to increase the feed gas by utilize the </a:t>
            </a:r>
            <a:r>
              <a:rPr lang="en-US" sz="2000" dirty="0" smtClean="0">
                <a:solidFill>
                  <a:srgbClr val="007833"/>
                </a:solidFill>
                <a:latin typeface="Palatino Linotype" pitchFamily="18" charset="0"/>
              </a:rPr>
              <a:t>fuel gas  in </a:t>
            </a:r>
            <a:r>
              <a:rPr lang="en-US" sz="2000" dirty="0" err="1">
                <a:solidFill>
                  <a:srgbClr val="007833"/>
                </a:solidFill>
                <a:latin typeface="Palatino Linotype" pitchFamily="18" charset="0"/>
              </a:rPr>
              <a:t>Gupco</a:t>
            </a:r>
            <a:r>
              <a:rPr lang="en-US" sz="2000" dirty="0">
                <a:solidFill>
                  <a:srgbClr val="007833"/>
                </a:solidFill>
                <a:latin typeface="Palatino Linotype" pitchFamily="18" charset="0"/>
              </a:rPr>
              <a:t> plant 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4764" y="6019800"/>
            <a:ext cx="1006633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7833"/>
                </a:solidFill>
                <a:latin typeface="Palatino Linotype" pitchFamily="18" charset="0"/>
              </a:rPr>
              <a:t>In 2014 due to several co-operation between EBGDCO and Ministry of petroleum reflected on increase the </a:t>
            </a:r>
            <a:r>
              <a:rPr lang="en-US" sz="2000" dirty="0" err="1">
                <a:solidFill>
                  <a:srgbClr val="007833"/>
                </a:solidFill>
                <a:latin typeface="Palatino Linotype" pitchFamily="18" charset="0"/>
              </a:rPr>
              <a:t>qty</a:t>
            </a:r>
            <a:r>
              <a:rPr lang="en-US" sz="2000" dirty="0">
                <a:solidFill>
                  <a:srgbClr val="007833"/>
                </a:solidFill>
                <a:latin typeface="Palatino Linotype" pitchFamily="18" charset="0"/>
              </a:rPr>
              <a:t> of the gas from </a:t>
            </a:r>
            <a:r>
              <a:rPr lang="en-US" sz="2000" dirty="0" err="1">
                <a:solidFill>
                  <a:srgbClr val="007833"/>
                </a:solidFill>
                <a:latin typeface="Palatino Linotype" pitchFamily="18" charset="0"/>
              </a:rPr>
              <a:t>Amal</a:t>
            </a:r>
            <a:r>
              <a:rPr lang="en-US" sz="2000" dirty="0">
                <a:solidFill>
                  <a:srgbClr val="007833"/>
                </a:solidFill>
                <a:latin typeface="Palatino Linotype" pitchFamily="18" charset="0"/>
              </a:rPr>
              <a:t> </a:t>
            </a:r>
            <a:r>
              <a:rPr lang="en-US" sz="2000" dirty="0" smtClean="0">
                <a:solidFill>
                  <a:srgbClr val="007833"/>
                </a:solidFill>
                <a:latin typeface="Palatino Linotype" pitchFamily="18" charset="0"/>
              </a:rPr>
              <a:t>field</a:t>
            </a:r>
            <a:endParaRPr lang="en-US" sz="2000" dirty="0">
              <a:solidFill>
                <a:srgbClr val="007833"/>
              </a:solidFill>
              <a:latin typeface="Palatino Linotype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787" y="408921"/>
            <a:ext cx="8218024" cy="433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4008" tIns="32004" rIns="64008" bIns="32004">
            <a:spAutoFit/>
          </a:bodyPr>
          <a:lstStyle>
            <a:defPPr>
              <a:defRPr lang="en-GB"/>
            </a:defPPr>
            <a:lvl1pPr algn="ctr" defTabSz="639763">
              <a:defRPr sz="2800" b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defRPr>
            </a:lvl1pPr>
          </a:lstStyle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Feed gas Improvement cycle </a:t>
            </a:r>
          </a:p>
        </p:txBody>
      </p:sp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2559050" y="3071812"/>
            <a:ext cx="1152525" cy="1042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  <a:latin typeface="Univers 55"/>
              </a:rPr>
              <a:t>70 MMSCFD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  <a:latin typeface="Univers 55"/>
              </a:rPr>
              <a:t>C3 % 2.48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  <a:latin typeface="Univers 55"/>
              </a:rPr>
              <a:t>80 Ton/D</a:t>
            </a:r>
          </a:p>
        </p:txBody>
      </p:sp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4186799" y="2426342"/>
            <a:ext cx="1150938" cy="1042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  <a:latin typeface="Univers 55"/>
              </a:rPr>
              <a:t>90 MMSCFD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  <a:latin typeface="Univers 55"/>
              </a:rPr>
              <a:t>C3 % 2.49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  <a:latin typeface="Univers 55"/>
              </a:rPr>
              <a:t>110 Ton/D</a:t>
            </a:r>
          </a:p>
        </p:txBody>
      </p:sp>
      <p:sp>
        <p:nvSpPr>
          <p:cNvPr id="12" name="TextBox 1"/>
          <p:cNvSpPr txBox="1">
            <a:spLocks noChangeArrowheads="1"/>
          </p:cNvSpPr>
          <p:nvPr/>
        </p:nvSpPr>
        <p:spPr bwMode="auto">
          <a:xfrm>
            <a:off x="5975334" y="1684267"/>
            <a:ext cx="1476375" cy="1042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  <a:latin typeface="Univers 55"/>
              </a:rPr>
              <a:t>120  MMSCFD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  <a:latin typeface="Univers 55"/>
              </a:rPr>
              <a:t>C3 % 2.3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  <a:latin typeface="Univers 55"/>
              </a:rPr>
              <a:t>150  Ton/D</a:t>
            </a:r>
          </a:p>
        </p:txBody>
      </p:sp>
      <p:sp>
        <p:nvSpPr>
          <p:cNvPr id="13" name="TextBox 1"/>
          <p:cNvSpPr txBox="1">
            <a:spLocks noChangeArrowheads="1"/>
          </p:cNvSpPr>
          <p:nvPr/>
        </p:nvSpPr>
        <p:spPr bwMode="auto">
          <a:xfrm>
            <a:off x="7578384" y="1104899"/>
            <a:ext cx="1283946" cy="104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  <a:latin typeface="Univers 55"/>
              </a:rPr>
              <a:t>150  MMSCFD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  <a:latin typeface="Univers 55"/>
              </a:rPr>
              <a:t>C3 % 2.26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  <a:latin typeface="Univers 55"/>
              </a:rPr>
              <a:t>180  Ton/D</a:t>
            </a:r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951708" y="4038601"/>
            <a:ext cx="1152525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  <a:latin typeface="Univers 55"/>
              </a:rPr>
              <a:t>20  MMSCFD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  <a:latin typeface="Univers 55"/>
              </a:rPr>
              <a:t>C3 % 2.5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000000"/>
                </a:solidFill>
                <a:latin typeface="Univers 55"/>
              </a:rPr>
              <a:t>30 Ton/D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2073277" y="1330325"/>
            <a:ext cx="474663" cy="4023360"/>
            <a:chOff x="1828804" y="273132"/>
            <a:chExt cx="475008" cy="3892427"/>
          </a:xfrm>
        </p:grpSpPr>
        <p:cxnSp>
          <p:nvCxnSpPr>
            <p:cNvPr id="15376" name="Straight Arrow Connector 15"/>
            <p:cNvCxnSpPr>
              <a:cxnSpLocks noChangeShapeType="1"/>
            </p:cNvCxnSpPr>
            <p:nvPr/>
          </p:nvCxnSpPr>
          <p:spPr bwMode="auto">
            <a:xfrm>
              <a:off x="2220686" y="273132"/>
              <a:ext cx="23750" cy="3892427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 type="arrow" w="med" len="med"/>
              <a:tailEnd type="arrow" w="med" len="med"/>
            </a:ln>
          </p:spPr>
        </p:cxnSp>
        <p:sp>
          <p:nvSpPr>
            <p:cNvPr id="15377" name="TextBox 3"/>
            <p:cNvSpPr txBox="1">
              <a:spLocks noChangeArrowheads="1"/>
            </p:cNvSpPr>
            <p:nvPr/>
          </p:nvSpPr>
          <p:spPr bwMode="auto">
            <a:xfrm rot="-5400000">
              <a:off x="843150" y="1472541"/>
              <a:ext cx="2446316" cy="475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7833"/>
                  </a:solidFill>
                  <a:latin typeface="Univers 55"/>
                </a:rPr>
                <a:t>Start up</a:t>
              </a:r>
            </a:p>
          </p:txBody>
        </p:sp>
      </p:grp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-36117" y="5991224"/>
            <a:ext cx="10066338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7833"/>
                </a:solidFill>
                <a:latin typeface="Palatino Linotype" pitchFamily="18" charset="0"/>
              </a:rPr>
              <a:t>Currently we reached the max gas flow rate which are 150 MMSCFD but C3% still at </a:t>
            </a:r>
            <a:r>
              <a:rPr lang="en-US" sz="2000" dirty="0" smtClean="0">
                <a:solidFill>
                  <a:srgbClr val="007833"/>
                </a:solidFill>
                <a:latin typeface="Palatino Linotype" pitchFamily="18" charset="0"/>
              </a:rPr>
              <a:t>min design </a:t>
            </a:r>
            <a:r>
              <a:rPr lang="en-US" sz="2000" dirty="0">
                <a:solidFill>
                  <a:srgbClr val="007833"/>
                </a:solidFill>
                <a:latin typeface="Palatino Linotype" pitchFamily="18" charset="0"/>
              </a:rPr>
              <a:t>level</a:t>
            </a:r>
          </a:p>
        </p:txBody>
      </p:sp>
    </p:spTree>
    <p:extLst>
      <p:ext uri="{BB962C8B-B14F-4D97-AF65-F5344CB8AC3E}">
        <p14:creationId xmlns:p14="http://schemas.microsoft.com/office/powerpoint/2010/main" val="63611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Chart bld="category"/>
        </p:bldSub>
      </p:bldGraphic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10" grpId="0"/>
      <p:bldP spid="11" grpId="0"/>
      <p:bldP spid="12" grpId="0"/>
      <p:bldP spid="13" grpId="0"/>
      <p:bldP spid="14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231775" y="382588"/>
            <a:ext cx="6923088" cy="544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12276" tIns="56140" rIns="112276" bIns="56140">
            <a:spAutoFit/>
          </a:bodyPr>
          <a:lstStyle/>
          <a:p>
            <a:pPr defTabSz="639763">
              <a:defRPr/>
            </a:pPr>
            <a:r>
              <a:rPr lang="en-US" sz="28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3375" y="366713"/>
            <a:ext cx="8001000" cy="7571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90000"/>
              </a:lnSpc>
            </a:pPr>
            <a:r>
              <a:rPr lang="en-US" sz="2400" b="1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pitchFamily="18" charset="0"/>
              </a:rPr>
              <a:t>Propane Marketing &amp; Loading </a:t>
            </a:r>
          </a:p>
          <a:p>
            <a:pPr eaLnBrk="0" hangingPunct="0">
              <a:lnSpc>
                <a:spcPct val="90000"/>
              </a:lnSpc>
            </a:pPr>
            <a:r>
              <a:rPr lang="en-US" sz="2400" b="1" u="sng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pitchFamily="18" charset="0"/>
              </a:rPr>
              <a:t>(</a:t>
            </a:r>
            <a:r>
              <a:rPr lang="en-US" sz="2400" b="1" u="sng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pitchFamily="18" charset="0"/>
              </a:rPr>
              <a:t>2012-2015)</a:t>
            </a:r>
          </a:p>
        </p:txBody>
      </p:sp>
      <p:graphicFrame>
        <p:nvGraphicFramePr>
          <p:cNvPr id="5" name="Diagram 4"/>
          <p:cNvGraphicFramePr/>
          <p:nvPr/>
        </p:nvGraphicFramePr>
        <p:xfrm>
          <a:off x="4977114" y="2234688"/>
          <a:ext cx="4030239" cy="440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0" y="1851949"/>
          <a:ext cx="5348890" cy="41868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43069" y="5984799"/>
            <a:ext cx="466459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Univers 55"/>
              </a:rPr>
              <a:t>Total propane loading quantity = </a:t>
            </a:r>
            <a:r>
              <a:rPr lang="en-US" sz="1600" b="1" dirty="0">
                <a:solidFill>
                  <a:srgbClr val="A40000"/>
                </a:solidFill>
                <a:latin typeface="Univers 55"/>
              </a:rPr>
              <a:t>171,513</a:t>
            </a:r>
            <a:r>
              <a:rPr lang="en-US" sz="1600" b="1" dirty="0">
                <a:solidFill>
                  <a:srgbClr val="000000"/>
                </a:solidFill>
                <a:latin typeface="Univers 55"/>
              </a:rPr>
              <a:t> Tons </a:t>
            </a:r>
          </a:p>
        </p:txBody>
      </p:sp>
      <p:sp>
        <p:nvSpPr>
          <p:cNvPr id="9" name="TextBox 9"/>
          <p:cNvSpPr txBox="1">
            <a:spLocks noChangeArrowheads="1"/>
          </p:cNvSpPr>
          <p:nvPr/>
        </p:nvSpPr>
        <p:spPr bwMode="auto">
          <a:xfrm>
            <a:off x="681950" y="5628621"/>
            <a:ext cx="1273197" cy="276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October 2012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849773" y="1909084"/>
            <a:ext cx="1701482" cy="400854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>
                <a:latin typeface="Palatino Linotype" pitchFamily="18" charset="0"/>
              </a:rPr>
              <a:t>September 2014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441280" y="2732012"/>
            <a:ext cx="1449282" cy="352305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>
                <a:latin typeface="Palatino Linotype" pitchFamily="18" charset="0"/>
              </a:rPr>
              <a:t>February 2015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458632" y="5647888"/>
            <a:ext cx="1710682" cy="307895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>
                <a:latin typeface="Palatino Linotype" pitchFamily="18" charset="0"/>
              </a:rPr>
              <a:t>December 2015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5195" y="1192192"/>
            <a:ext cx="8623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EBGDCO take the responsibility of marketing the propane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475F9F9-F361-407A-91F1-893BE5DC96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graphicEl>
                                              <a:dgm id="{8475F9F9-F361-407A-91F1-893BE5DC96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graphicEl>
                                              <a:dgm id="{8475F9F9-F361-407A-91F1-893BE5DC96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graphicEl>
                                              <a:dgm id="{8475F9F9-F361-407A-91F1-893BE5DC96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A6B9371-134E-4425-80CD-2B8EC86BB5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graphicEl>
                                              <a:dgm id="{9A6B9371-134E-4425-80CD-2B8EC86BB5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graphicEl>
                                              <a:dgm id="{9A6B9371-134E-4425-80CD-2B8EC86BB5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graphicEl>
                                              <a:dgm id="{9A6B9371-134E-4425-80CD-2B8EC86BB5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CFD78FD-A218-4B06-A1E8-6A3DB7BEBD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graphicEl>
                                              <a:dgm id="{9CFD78FD-A218-4B06-A1E8-6A3DB7BEBD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graphicEl>
                                              <a:dgm id="{9CFD78FD-A218-4B06-A1E8-6A3DB7BEBD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graphicEl>
                                              <a:dgm id="{9CFD78FD-A218-4B06-A1E8-6A3DB7BEBD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7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AD07B2F-4D6E-4F04-9237-7595932B84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graphicEl>
                                              <a:dgm id="{1AD07B2F-4D6E-4F04-9237-7595932B84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graphicEl>
                                              <a:dgm id="{1AD07B2F-4D6E-4F04-9237-7595932B84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graphicEl>
                                              <a:dgm id="{1AD07B2F-4D6E-4F04-9237-7595932B84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37" dur="10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40" dur="1000"/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07021AA-811C-42D0-8B50-161F40855C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>
                                            <p:graphicEl>
                                              <a:dgm id="{907021AA-811C-42D0-8B50-161F40855C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graphicEl>
                                              <a:dgm id="{907021AA-811C-42D0-8B50-161F40855C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graphicEl>
                                              <a:dgm id="{907021AA-811C-42D0-8B50-161F40855C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57" dur="1000"/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1990517-737E-4EFD-8DC2-523369D7ED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">
                                            <p:graphicEl>
                                              <a:dgm id="{C1990517-737E-4EFD-8DC2-523369D7ED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>
                                            <p:graphicEl>
                                              <a:dgm id="{C1990517-737E-4EFD-8DC2-523369D7ED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>
                                            <p:graphicEl>
                                              <a:dgm id="{C1990517-737E-4EFD-8DC2-523369D7ED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66" dur="1000"/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F81A2F3-EB65-47A9-8C48-920ADA787E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">
                                            <p:graphicEl>
                                              <a:dgm id="{6F81A2F3-EB65-47A9-8C48-920ADA787E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">
                                            <p:graphicEl>
                                              <a:dgm id="{6F81A2F3-EB65-47A9-8C48-920ADA787E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">
                                            <p:graphicEl>
                                              <a:dgm id="{6F81A2F3-EB65-47A9-8C48-920ADA787E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  <p:bldGraphic spid="6" grpId="0" uiExpand="1">
        <p:bldSub>
          <a:bldChart bld="category"/>
        </p:bldSub>
      </p:bldGraphic>
      <p:bldP spid="8" grpId="0" uiExpand="1"/>
      <p:bldP spid="9" grpId="0" uiExpand="1"/>
      <p:bldP spid="10" grpId="0" uiExpand="1"/>
      <p:bldP spid="11" grpId="0" uiExpand="1"/>
      <p:bldP spid="12" grpId="0" uiExpand="1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A3633C6-CF51-4F43-891C-21E8EC737EB0}" type="slidenum">
              <a:rPr lang="ar-EG" smtClean="0"/>
              <a:pPr/>
              <a:t>17</a:t>
            </a:fld>
            <a:endParaRPr lang="en-GB" smtClean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-509286" y="228159"/>
            <a:ext cx="9155575" cy="86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40000" anchor="ctr"/>
          <a:lstStyle/>
          <a:p>
            <a:pPr>
              <a:defRPr/>
            </a:pPr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pitchFamily="18" charset="0"/>
              </a:rPr>
              <a:t>Total Propane Revenue According To Propane Selling Price </a:t>
            </a:r>
            <a:endParaRPr lang="en-US" sz="2400" b="1" dirty="0" smtClean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cs typeface="Times New Roman" pitchFamily="18" charset="0"/>
            </a:endParaRPr>
          </a:p>
          <a:p>
            <a:pPr>
              <a:defRPr/>
            </a:pPr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pitchFamily="18" charset="0"/>
              </a:rPr>
              <a:t> </a:t>
            </a:r>
            <a:r>
              <a:rPr lang="en-US" sz="2400" b="1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pitchFamily="18" charset="0"/>
              </a:rPr>
              <a:t> (</a:t>
            </a:r>
            <a:r>
              <a:rPr lang="en-US" sz="2400" b="1" u="sng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pitchFamily="18" charset="0"/>
              </a:rPr>
              <a:t>2012- 2015) </a:t>
            </a:r>
            <a:endParaRPr lang="en-US" sz="2400" b="1" u="sng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cs typeface="Times New Roman" pitchFamily="18" charset="0"/>
            </a:endParaRP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4227576"/>
              </p:ext>
            </p:extLst>
          </p:nvPr>
        </p:nvGraphicFramePr>
        <p:xfrm>
          <a:off x="462987" y="1226915"/>
          <a:ext cx="9028254" cy="4456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222299" y="5637976"/>
            <a:ext cx="517392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Total propane </a:t>
            </a:r>
            <a:r>
              <a:rPr lang="en-US" b="1" dirty="0" smtClean="0">
                <a:solidFill>
                  <a:schemeClr val="tx1"/>
                </a:solidFill>
              </a:rPr>
              <a:t>revenue = </a:t>
            </a:r>
            <a:r>
              <a:rPr lang="en-US" b="1" dirty="0">
                <a:solidFill>
                  <a:srgbClr val="A40000"/>
                </a:solidFill>
              </a:rPr>
              <a:t>$</a:t>
            </a:r>
            <a:r>
              <a:rPr lang="en-US" b="1" dirty="0" smtClean="0">
                <a:solidFill>
                  <a:srgbClr val="A40000"/>
                </a:solidFill>
              </a:rPr>
              <a:t>71MM</a:t>
            </a:r>
            <a:endParaRPr 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649772491"/>
              </p:ext>
            </p:extLst>
          </p:nvPr>
        </p:nvGraphicFramePr>
        <p:xfrm>
          <a:off x="2071868" y="4861369"/>
          <a:ext cx="5185458" cy="451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0"/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0B0772E-9B02-4D8D-B0EA-32E49C8554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0"/>
                                        <p:tgtEl>
                                          <p:spTgt spid="8">
                                            <p:graphicEl>
                                              <a:dgm id="{C0B0772E-9B02-4D8D-B0EA-32E49C8554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43FE5CB-45FF-4577-9D55-3841932560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8">
                                            <p:graphicEl>
                                              <a:dgm id="{243FE5CB-45FF-4577-9D55-3841932560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7306F01-6244-4859-A48F-4E44D9E798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8">
                                            <p:graphicEl>
                                              <a:dgm id="{07306F01-6244-4859-A48F-4E44D9E798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Chart bld="category"/>
        </p:bldSub>
      </p:bldGraphic>
      <p:bldP spid="7" grpId="0"/>
      <p:bldGraphic spid="8" grpId="0" uiExpand="1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007833"/>
                </a:solidFill>
                <a:latin typeface="Palatino Linotype" pitchFamily="18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rgbClr val="007833"/>
                </a:solidFill>
                <a:latin typeface="Palatino Linotype" pitchFamily="18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rgbClr val="007833"/>
                </a:solidFill>
                <a:latin typeface="Palatino Linotype" pitchFamily="18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rgbClr val="007833"/>
                </a:solidFill>
                <a:latin typeface="Palatino Linotype" pitchFamily="18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rgbClr val="007833"/>
                </a:solidFill>
                <a:latin typeface="Palatino Linotype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7833"/>
                </a:solidFill>
                <a:latin typeface="Palatino Linotype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7833"/>
                </a:solidFill>
                <a:latin typeface="Palatino Linotype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7833"/>
                </a:solidFill>
                <a:latin typeface="Palatino Linotype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7833"/>
                </a:solidFill>
                <a:latin typeface="Palatino Linotype" pitchFamily="18" charset="0"/>
                <a:cs typeface="Arial" pitchFamily="34" charset="0"/>
              </a:defRPr>
            </a:lvl9pPr>
          </a:lstStyle>
          <a:p>
            <a:pPr eaLnBrk="1" hangingPunct="1"/>
            <a:fld id="{56B545C9-41E9-4787-A99F-E51D4F893928}" type="slidenum">
              <a:rPr lang="ar-EG" sz="1000" smtClean="0">
                <a:solidFill>
                  <a:srgbClr val="006600"/>
                </a:solidFill>
                <a:latin typeface="Univers 45 Light" pitchFamily="2" charset="0"/>
              </a:rPr>
              <a:pPr eaLnBrk="1" hangingPunct="1"/>
              <a:t>18</a:t>
            </a:fld>
            <a:endParaRPr lang="en-GB" sz="1000" smtClean="0">
              <a:solidFill>
                <a:srgbClr val="006600"/>
              </a:solidFill>
              <a:latin typeface="Univers 45 Light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3375" y="366713"/>
            <a:ext cx="8001000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800" b="1" u="sng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pitchFamily="18" charset="0"/>
              </a:rPr>
              <a:t>Crisis Management</a:t>
            </a:r>
            <a:endParaRPr lang="en-US" sz="2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-81024" y="2046658"/>
            <a:ext cx="4160531" cy="405291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112276" tIns="56140" rIns="112276" bIns="56140">
            <a:spAutoFit/>
          </a:bodyPr>
          <a:lstStyle/>
          <a:p>
            <a:pPr marL="288925" indent="-231775" eaLnBrk="0" hangingPunct="0">
              <a:spcBef>
                <a:spcPts val="1800"/>
              </a:spcBef>
              <a:spcAft>
                <a:spcPts val="600"/>
              </a:spcAft>
              <a:buClr>
                <a:srgbClr val="FF0000"/>
              </a:buClr>
              <a:buFont typeface="+mj-lt"/>
              <a:buAutoNum type="arabicPeriod"/>
              <a:defRPr/>
            </a:pPr>
            <a:r>
              <a:rPr lang="en-US" sz="1600" dirty="0" smtClean="0">
                <a:solidFill>
                  <a:schemeClr val="tx1"/>
                </a:solidFill>
                <a:cs typeface="Times New Roman" pitchFamily="18" charset="0"/>
              </a:rPr>
              <a:t>Increase Propane revenue by </a:t>
            </a:r>
            <a:r>
              <a:rPr lang="en-US" sz="1600" dirty="0" smtClean="0">
                <a:solidFill>
                  <a:srgbClr val="FF0000"/>
                </a:solidFill>
                <a:cs typeface="Times New Roman" pitchFamily="18" charset="0"/>
              </a:rPr>
              <a:t>($6MM/year)</a:t>
            </a:r>
            <a:r>
              <a:rPr lang="en-US" sz="1600" dirty="0" smtClean="0">
                <a:solidFill>
                  <a:schemeClr val="tx1"/>
                </a:solidFill>
                <a:cs typeface="Times New Roman" pitchFamily="18" charset="0"/>
              </a:rPr>
              <a:t> as a result of decreasing of selling propane discount.</a:t>
            </a:r>
          </a:p>
          <a:p>
            <a:pPr marL="288925" indent="-231775" eaLnBrk="0" hangingPunct="0">
              <a:spcBef>
                <a:spcPts val="1800"/>
              </a:spcBef>
              <a:spcAft>
                <a:spcPts val="600"/>
              </a:spcAft>
              <a:buClr>
                <a:srgbClr val="FF0000"/>
              </a:buClr>
              <a:buFont typeface="+mj-lt"/>
              <a:buAutoNum type="arabicPeriod"/>
              <a:defRPr/>
            </a:pPr>
            <a:r>
              <a:rPr lang="en-US" sz="1600" dirty="0" smtClean="0">
                <a:solidFill>
                  <a:schemeClr val="tx1"/>
                </a:solidFill>
                <a:cs typeface="Times New Roman" pitchFamily="18" charset="0"/>
              </a:rPr>
              <a:t>Negotiate with the propane buyer for a pre-payment amount of  $</a:t>
            </a:r>
            <a:r>
              <a:rPr lang="en-US" sz="1600" dirty="0" smtClean="0">
                <a:solidFill>
                  <a:srgbClr val="FF0000"/>
                </a:solidFill>
                <a:cs typeface="Times New Roman" pitchFamily="18" charset="0"/>
              </a:rPr>
              <a:t>5</a:t>
            </a:r>
            <a:r>
              <a:rPr lang="en-US" sz="1600" dirty="0" smtClean="0">
                <a:solidFill>
                  <a:schemeClr val="tx1"/>
                </a:solidFill>
                <a:cs typeface="Times New Roman" pitchFamily="18" charset="0"/>
              </a:rPr>
              <a:t>MM. </a:t>
            </a:r>
            <a:endParaRPr lang="en-US" sz="1600" dirty="0">
              <a:solidFill>
                <a:srgbClr val="FF0000"/>
              </a:solidFill>
              <a:cs typeface="Times New Roman" pitchFamily="18" charset="0"/>
            </a:endParaRPr>
          </a:p>
          <a:p>
            <a:pPr marL="288925" indent="-231775" eaLnBrk="0" hangingPunct="0">
              <a:spcBef>
                <a:spcPts val="1800"/>
              </a:spcBef>
              <a:spcAft>
                <a:spcPts val="600"/>
              </a:spcAft>
              <a:buClr>
                <a:srgbClr val="FF0000"/>
              </a:buClr>
              <a:buFont typeface="+mj-lt"/>
              <a:buAutoNum type="arabicPeriod"/>
              <a:defRPr/>
            </a:pPr>
            <a:r>
              <a:rPr lang="en-US" sz="1600" dirty="0" smtClean="0">
                <a:solidFill>
                  <a:schemeClr val="tx1"/>
                </a:solidFill>
                <a:cs typeface="Times New Roman" pitchFamily="18" charset="0"/>
              </a:rPr>
              <a:t>Reduced EBGDCO operating expenses by  (</a:t>
            </a:r>
            <a:r>
              <a:rPr lang="en-US" sz="1600" dirty="0" smtClean="0">
                <a:solidFill>
                  <a:srgbClr val="FF0000"/>
                </a:solidFill>
                <a:cs typeface="Times New Roman" pitchFamily="18" charset="0"/>
              </a:rPr>
              <a:t>30%)</a:t>
            </a:r>
          </a:p>
          <a:p>
            <a:pPr marL="288925" indent="-231775" eaLnBrk="0" hangingPunct="0">
              <a:spcBef>
                <a:spcPts val="1800"/>
              </a:spcBef>
              <a:spcAft>
                <a:spcPts val="600"/>
              </a:spcAft>
              <a:buClr>
                <a:srgbClr val="FF0000"/>
              </a:buClr>
              <a:buFont typeface="+mj-lt"/>
              <a:buAutoNum type="arabicPeriod"/>
              <a:defRPr/>
            </a:pPr>
            <a:r>
              <a:rPr lang="en-US" sz="1600" dirty="0" smtClean="0">
                <a:solidFill>
                  <a:schemeClr val="tx1"/>
                </a:solidFill>
                <a:cs typeface="Times New Roman" pitchFamily="18" charset="0"/>
              </a:rPr>
              <a:t>Reschedule </a:t>
            </a:r>
            <a:r>
              <a:rPr lang="en-US" sz="1600" dirty="0">
                <a:solidFill>
                  <a:schemeClr val="tx1"/>
                </a:solidFill>
                <a:cs typeface="Times New Roman" pitchFamily="18" charset="0"/>
              </a:rPr>
              <a:t>$</a:t>
            </a:r>
            <a:r>
              <a:rPr lang="en-US" sz="1600" dirty="0">
                <a:solidFill>
                  <a:srgbClr val="FF0000"/>
                </a:solidFill>
                <a:cs typeface="Times New Roman" pitchFamily="18" charset="0"/>
              </a:rPr>
              <a:t>10</a:t>
            </a:r>
            <a:r>
              <a:rPr lang="en-US" sz="1600" dirty="0">
                <a:solidFill>
                  <a:schemeClr val="tx1"/>
                </a:solidFill>
                <a:cs typeface="Times New Roman" pitchFamily="18" charset="0"/>
              </a:rPr>
              <a:t> MM of </a:t>
            </a:r>
            <a:r>
              <a:rPr lang="en-US" sz="1600" dirty="0" smtClean="0">
                <a:solidFill>
                  <a:schemeClr val="tx1"/>
                </a:solidFill>
                <a:cs typeface="Times New Roman" pitchFamily="18" charset="0"/>
              </a:rPr>
              <a:t>from loans installments  2015.</a:t>
            </a:r>
            <a:endParaRPr lang="en-US" sz="1600" dirty="0">
              <a:solidFill>
                <a:schemeClr val="tx1"/>
              </a:solidFill>
              <a:cs typeface="Times New Roman" pitchFamily="18" charset="0"/>
            </a:endParaRPr>
          </a:p>
          <a:p>
            <a:pPr marL="288925" indent="-231775" eaLnBrk="0" hangingPunct="0">
              <a:spcBef>
                <a:spcPts val="1800"/>
              </a:spcBef>
              <a:buClr>
                <a:srgbClr val="FF0000"/>
              </a:buClr>
              <a:buFont typeface="+mj-lt"/>
              <a:buAutoNum type="arabicPeriod"/>
              <a:defRPr/>
            </a:pPr>
            <a:r>
              <a:rPr lang="en-US" sz="1600" dirty="0">
                <a:solidFill>
                  <a:schemeClr val="tx1"/>
                </a:solidFill>
                <a:cs typeface="Times New Roman" pitchFamily="18" charset="0"/>
              </a:rPr>
              <a:t>Shareholders </a:t>
            </a:r>
            <a:r>
              <a:rPr lang="en-US" sz="1600" dirty="0" smtClean="0">
                <a:solidFill>
                  <a:schemeClr val="tx1"/>
                </a:solidFill>
                <a:cs typeface="Times New Roman" pitchFamily="18" charset="0"/>
              </a:rPr>
              <a:t>Inject $</a:t>
            </a:r>
            <a:r>
              <a:rPr lang="en-US" sz="1600" dirty="0">
                <a:solidFill>
                  <a:srgbClr val="FF0000"/>
                </a:solidFill>
                <a:cs typeface="Times New Roman" pitchFamily="18" charset="0"/>
              </a:rPr>
              <a:t>10</a:t>
            </a:r>
            <a:r>
              <a:rPr lang="en-US" sz="1600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cs typeface="Times New Roman" pitchFamily="18" charset="0"/>
              </a:rPr>
              <a:t>MM (Project cost). </a:t>
            </a:r>
            <a:endParaRPr lang="en-US" sz="1600" dirty="0">
              <a:solidFill>
                <a:srgbClr val="FF0000"/>
              </a:solidFill>
              <a:cs typeface="Times New Roman" pitchFamily="18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178102" y="2057933"/>
            <a:ext cx="531407" cy="51982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7200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007833"/>
              </a:solidFill>
              <a:effectLst/>
              <a:latin typeface="Univers 55" pitchFamily="2" charset="0"/>
              <a:cs typeface="Arial" pitchFamily="34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4178102" y="3042558"/>
            <a:ext cx="531407" cy="51982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7200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007833"/>
              </a:solidFill>
              <a:effectLst/>
              <a:latin typeface="Univers 55" pitchFamily="2" charset="0"/>
              <a:cs typeface="Arial" pitchFamily="34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4201252" y="3876159"/>
            <a:ext cx="531407" cy="51982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7200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007833"/>
              </a:solidFill>
              <a:effectLst/>
              <a:latin typeface="Univers 55" pitchFamily="2" charset="0"/>
              <a:cs typeface="Arial" pitchFamily="34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4179489" y="4673886"/>
            <a:ext cx="531407" cy="51982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7200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007833"/>
              </a:solidFill>
              <a:effectLst/>
              <a:latin typeface="Univers 55" pitchFamily="2" charset="0"/>
              <a:cs typeface="Arial" pitchFamily="34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4179490" y="5532237"/>
            <a:ext cx="531407" cy="51982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7200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007833"/>
              </a:solidFill>
              <a:effectLst/>
              <a:latin typeface="Univers 55" pitchFamily="2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5975" y="1363084"/>
            <a:ext cx="2326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Short term actions</a:t>
            </a:r>
            <a:endParaRPr lang="en-US" b="1" u="sng" dirty="0"/>
          </a:p>
        </p:txBody>
      </p:sp>
      <p:cxnSp>
        <p:nvCxnSpPr>
          <p:cNvPr id="22" name="Straight Connector 21"/>
          <p:cNvCxnSpPr/>
          <p:nvPr/>
        </p:nvCxnSpPr>
        <p:spPr bwMode="auto">
          <a:xfrm>
            <a:off x="4890305" y="2060846"/>
            <a:ext cx="1" cy="4391830"/>
          </a:xfrm>
          <a:prstGeom prst="line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Rectangle 12"/>
          <p:cNvSpPr>
            <a:spLocks noChangeArrowheads="1"/>
          </p:cNvSpPr>
          <p:nvPr/>
        </p:nvSpPr>
        <p:spPr bwMode="auto">
          <a:xfrm>
            <a:off x="4909727" y="1955723"/>
            <a:ext cx="4443379" cy="411447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112276" tIns="56140" rIns="112276" bIns="56140">
            <a:spAutoFit/>
          </a:bodyPr>
          <a:lstStyle/>
          <a:p>
            <a:pPr marL="288925" indent="-231775" algn="just" eaLnBrk="0" hangingPunct="0">
              <a:spcBef>
                <a:spcPts val="1800"/>
              </a:spcBef>
              <a:spcAft>
                <a:spcPts val="600"/>
              </a:spcAft>
              <a:buClr>
                <a:srgbClr val="FF0000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cs typeface="Times New Roman" pitchFamily="18" charset="0"/>
              </a:rPr>
              <a:t>Communicate with international company specialist in the propane price </a:t>
            </a:r>
            <a:r>
              <a:rPr lang="en-US" sz="1600" dirty="0" smtClean="0">
                <a:solidFill>
                  <a:schemeClr val="tx1"/>
                </a:solidFill>
                <a:cs typeface="Times New Roman" pitchFamily="18" charset="0"/>
              </a:rPr>
              <a:t>expectations </a:t>
            </a:r>
            <a:r>
              <a:rPr lang="en-US" sz="1600" dirty="0">
                <a:solidFill>
                  <a:schemeClr val="tx1"/>
                </a:solidFill>
                <a:cs typeface="Times New Roman" pitchFamily="18" charset="0"/>
              </a:rPr>
              <a:t>to get </a:t>
            </a:r>
            <a:r>
              <a:rPr lang="en-US" sz="1600" dirty="0" smtClean="0">
                <a:solidFill>
                  <a:schemeClr val="tx1"/>
                </a:solidFill>
                <a:cs typeface="Times New Roman" pitchFamily="18" charset="0"/>
              </a:rPr>
              <a:t>propane </a:t>
            </a:r>
            <a:r>
              <a:rPr lang="en-US" sz="1600" dirty="0">
                <a:solidFill>
                  <a:schemeClr val="tx1"/>
                </a:solidFill>
                <a:cs typeface="Times New Roman" pitchFamily="18" charset="0"/>
              </a:rPr>
              <a:t>price forecast.</a:t>
            </a:r>
          </a:p>
          <a:p>
            <a:pPr marL="288925" indent="-231775" eaLnBrk="0" hangingPunct="0">
              <a:spcBef>
                <a:spcPts val="1800"/>
              </a:spcBef>
              <a:spcAft>
                <a:spcPts val="600"/>
              </a:spcAft>
              <a:buClr>
                <a:srgbClr val="FF0000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cs typeface="Times New Roman" pitchFamily="18" charset="0"/>
              </a:rPr>
              <a:t>Negotiate with </a:t>
            </a:r>
            <a:r>
              <a:rPr lang="en-US" sz="1600" dirty="0" smtClean="0">
                <a:solidFill>
                  <a:schemeClr val="tx1"/>
                </a:solidFill>
                <a:cs typeface="Times New Roman" pitchFamily="18" charset="0"/>
              </a:rPr>
              <a:t>EGPC </a:t>
            </a:r>
            <a:r>
              <a:rPr lang="en-US" sz="1600" dirty="0">
                <a:solidFill>
                  <a:schemeClr val="tx1"/>
                </a:solidFill>
                <a:cs typeface="Times New Roman" pitchFamily="18" charset="0"/>
              </a:rPr>
              <a:t>to enhance </a:t>
            </a:r>
            <a:r>
              <a:rPr lang="en-US" sz="1600" dirty="0" smtClean="0">
                <a:solidFill>
                  <a:schemeClr val="tx1"/>
                </a:solidFill>
                <a:cs typeface="Times New Roman" pitchFamily="18" charset="0"/>
              </a:rPr>
              <a:t>C3</a:t>
            </a:r>
            <a:r>
              <a:rPr lang="en-US" sz="1600" dirty="0">
                <a:solidFill>
                  <a:schemeClr val="tx1"/>
                </a:solidFill>
                <a:cs typeface="Times New Roman" pitchFamily="18" charset="0"/>
              </a:rPr>
              <a:t>% </a:t>
            </a:r>
            <a:r>
              <a:rPr lang="en-US" sz="1600" dirty="0" smtClean="0">
                <a:solidFill>
                  <a:schemeClr val="tx1"/>
                </a:solidFill>
                <a:cs typeface="Times New Roman" pitchFamily="18" charset="0"/>
              </a:rPr>
              <a:t>in feed gas to </a:t>
            </a:r>
            <a:r>
              <a:rPr lang="en-US" sz="1600" dirty="0">
                <a:solidFill>
                  <a:schemeClr val="tx1"/>
                </a:solidFill>
                <a:cs typeface="Times New Roman" pitchFamily="18" charset="0"/>
              </a:rPr>
              <a:t>be at least  2.5%.</a:t>
            </a:r>
          </a:p>
          <a:p>
            <a:pPr marL="288925" indent="-231775" algn="just" eaLnBrk="0" hangingPunct="0">
              <a:spcBef>
                <a:spcPts val="1800"/>
              </a:spcBef>
              <a:spcAft>
                <a:spcPts val="600"/>
              </a:spcAft>
              <a:buClr>
                <a:srgbClr val="FF0000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cs typeface="Times New Roman" pitchFamily="18" charset="0"/>
              </a:rPr>
              <a:t>Maximize our feed gas (</a:t>
            </a:r>
            <a:r>
              <a:rPr lang="en-US" sz="1600" dirty="0" err="1">
                <a:solidFill>
                  <a:schemeClr val="tx1"/>
                </a:solidFill>
                <a:cs typeface="Times New Roman" pitchFamily="18" charset="0"/>
              </a:rPr>
              <a:t>Badri</a:t>
            </a:r>
            <a:r>
              <a:rPr lang="en-US" sz="1600" dirty="0">
                <a:solidFill>
                  <a:schemeClr val="tx1"/>
                </a:solidFill>
                <a:cs typeface="Times New Roman" pitchFamily="18" charset="0"/>
              </a:rPr>
              <a:t> gases). </a:t>
            </a:r>
          </a:p>
          <a:p>
            <a:pPr marL="288925" indent="-231775" algn="just" eaLnBrk="0" hangingPunct="0">
              <a:spcBef>
                <a:spcPts val="1800"/>
              </a:spcBef>
              <a:spcAft>
                <a:spcPts val="600"/>
              </a:spcAft>
              <a:buClr>
                <a:srgbClr val="FF0000"/>
              </a:buClr>
              <a:buFont typeface="+mj-lt"/>
              <a:buAutoNum type="arabicPeriod"/>
            </a:pPr>
            <a:r>
              <a:rPr lang="en-US" sz="1600" dirty="0" smtClean="0">
                <a:solidFill>
                  <a:schemeClr val="tx1"/>
                </a:solidFill>
                <a:cs typeface="Times New Roman" pitchFamily="18" charset="0"/>
              </a:rPr>
              <a:t>Enhance propane </a:t>
            </a:r>
            <a:r>
              <a:rPr lang="en-US" sz="1600" dirty="0">
                <a:solidFill>
                  <a:schemeClr val="tx1"/>
                </a:solidFill>
                <a:cs typeface="Times New Roman" pitchFamily="18" charset="0"/>
              </a:rPr>
              <a:t>selling discount .</a:t>
            </a:r>
          </a:p>
          <a:p>
            <a:pPr marL="288925" indent="-231775" algn="just" eaLnBrk="0" hangingPunct="0">
              <a:spcBef>
                <a:spcPts val="1800"/>
              </a:spcBef>
              <a:spcAft>
                <a:spcPts val="600"/>
              </a:spcAft>
              <a:buClr>
                <a:srgbClr val="FF0000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cs typeface="Times New Roman" pitchFamily="18" charset="0"/>
              </a:rPr>
              <a:t>Utilize all the available gas (</a:t>
            </a:r>
            <a:r>
              <a:rPr lang="en-US" sz="1600" dirty="0" err="1">
                <a:solidFill>
                  <a:schemeClr val="tx1"/>
                </a:solidFill>
                <a:cs typeface="Times New Roman" pitchFamily="18" charset="0"/>
              </a:rPr>
              <a:t>Suco</a:t>
            </a:r>
            <a:r>
              <a:rPr lang="en-US" sz="1600" dirty="0">
                <a:solidFill>
                  <a:schemeClr val="tx1"/>
                </a:solidFill>
                <a:cs typeface="Times New Roman" pitchFamily="18" charset="0"/>
              </a:rPr>
              <a:t>, GPC) at the area by create new projects . </a:t>
            </a:r>
          </a:p>
          <a:p>
            <a:pPr marL="288925" indent="-231775" algn="just" eaLnBrk="0" hangingPunct="0">
              <a:spcBef>
                <a:spcPts val="1800"/>
              </a:spcBef>
              <a:spcAft>
                <a:spcPts val="600"/>
              </a:spcAft>
              <a:buClr>
                <a:srgbClr val="FF0000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cs typeface="Times New Roman" pitchFamily="18" charset="0"/>
              </a:rPr>
              <a:t>Reschedule loans installments 2016.</a:t>
            </a:r>
          </a:p>
        </p:txBody>
      </p:sp>
      <p:sp>
        <p:nvSpPr>
          <p:cNvPr id="37" name="Oval 36"/>
          <p:cNvSpPr/>
          <p:nvPr/>
        </p:nvSpPr>
        <p:spPr bwMode="auto">
          <a:xfrm>
            <a:off x="9353106" y="1955723"/>
            <a:ext cx="552894" cy="552416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7200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007833"/>
              </a:solidFill>
              <a:effectLst/>
              <a:latin typeface="Univers 55" pitchFamily="2" charset="0"/>
              <a:cs typeface="Arial" pitchFamily="34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9353104" y="2874185"/>
            <a:ext cx="552894" cy="552416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7200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007833"/>
              </a:solidFill>
              <a:effectLst/>
              <a:latin typeface="Univers 55" pitchFamily="2" charset="0"/>
              <a:cs typeface="Arial" pitchFamily="34" charset="0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9372124" y="5653315"/>
            <a:ext cx="552894" cy="552416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7200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007833"/>
              </a:solidFill>
              <a:effectLst/>
              <a:latin typeface="Univers 55" pitchFamily="2" charset="0"/>
              <a:cs typeface="Arial" pitchFamily="34" charset="0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9353104" y="3599951"/>
            <a:ext cx="552894" cy="552416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7200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007833"/>
              </a:solidFill>
              <a:effectLst/>
              <a:latin typeface="Univers 55" pitchFamily="2" charset="0"/>
              <a:cs typeface="Arial" pitchFamily="34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9353106" y="4197312"/>
            <a:ext cx="552894" cy="552416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7200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007833"/>
              </a:solidFill>
              <a:effectLst/>
              <a:latin typeface="Univers 55" pitchFamily="2" charset="0"/>
              <a:cs typeface="Arial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951449" y="1356710"/>
            <a:ext cx="2326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Long term actions</a:t>
            </a:r>
            <a:endParaRPr lang="en-US" b="1" u="sng" dirty="0"/>
          </a:p>
        </p:txBody>
      </p:sp>
      <p:sp>
        <p:nvSpPr>
          <p:cNvPr id="21" name="Oval 20"/>
          <p:cNvSpPr/>
          <p:nvPr/>
        </p:nvSpPr>
        <p:spPr bwMode="auto">
          <a:xfrm>
            <a:off x="9372124" y="4966330"/>
            <a:ext cx="552894" cy="552416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7200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007833"/>
              </a:solidFill>
              <a:effectLst/>
              <a:latin typeface="Univers 55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1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1000"/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1000"/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6" grpId="0" animBg="1"/>
      <p:bldP spid="17" grpId="0" animBg="1"/>
      <p:bldP spid="18" grpId="0" animBg="1"/>
      <p:bldP spid="19" grpId="0" animBg="1"/>
      <p:bldP spid="20" grpId="0" animBg="1"/>
      <p:bldP spid="16" grpId="0"/>
      <p:bldP spid="35" grpId="0" uiExpand="1" build="p"/>
      <p:bldP spid="37" grpId="0" animBg="1"/>
      <p:bldP spid="38" grpId="0" animBg="1"/>
      <p:bldP spid="41" grpId="0" animBg="1"/>
      <p:bldP spid="43" grpId="0" animBg="1"/>
      <p:bldP spid="44" grpId="0" animBg="1"/>
      <p:bldP spid="42" grpId="0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550400" y="6626225"/>
            <a:ext cx="376238" cy="476250"/>
          </a:xfrm>
        </p:spPr>
        <p:txBody>
          <a:bodyPr/>
          <a:lstStyle/>
          <a:p>
            <a:pPr>
              <a:defRPr/>
            </a:pPr>
            <a:fld id="{BBA43054-8411-4441-B968-35F997366CDE}" type="slidenum">
              <a:rPr lang="ar-EG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>
                <a:defRPr/>
              </a:pPr>
              <a:t>19</a:t>
            </a:fld>
            <a:endParaRPr lang="en-GB" dirty="0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214326" y="422658"/>
            <a:ext cx="8053609" cy="5442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112276" tIns="56140" rIns="112276" bIns="56140">
            <a:spAutoFit/>
          </a:bodyPr>
          <a:lstStyle/>
          <a:p>
            <a:pPr defTabSz="639763">
              <a:defRPr/>
            </a:pPr>
            <a:r>
              <a:rPr lang="en-US" sz="2800" b="1" u="sng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pitchFamily="18" charset="0"/>
              </a:rPr>
              <a:t>Project Cost (125 $ MM)</a:t>
            </a:r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2219188052"/>
              </p:ext>
            </p:extLst>
          </p:nvPr>
        </p:nvGraphicFramePr>
        <p:xfrm>
          <a:off x="980992" y="1500658"/>
          <a:ext cx="7738356" cy="48690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855579" y="4641756"/>
            <a:ext cx="1435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CIB Loan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45756" y="3819640"/>
            <a:ext cx="1435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Equity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8100" y="1700712"/>
            <a:ext cx="2210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Shareholders contribution loan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64596" y="1592990"/>
            <a:ext cx="2141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Project over run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117658" y="1292058"/>
            <a:ext cx="1105418" cy="601864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rgbClr val="FF0000"/>
                </a:solidFill>
              </a:rPr>
              <a:t>   </a:t>
            </a:r>
            <a:r>
              <a:rPr lang="en-US" sz="1800" b="1" dirty="0" smtClean="0">
                <a:solidFill>
                  <a:srgbClr val="FF0000"/>
                </a:solidFill>
              </a:rPr>
              <a:t>$MM</a:t>
            </a:r>
            <a:endParaRPr lang="en-US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78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000"/>
                                        <p:tgtEl>
                                          <p:spTgt spid="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7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Chart bld="category"/>
        </p:bldSub>
      </p:bldGraphic>
      <p:bldP spid="3" grpId="0"/>
      <p:bldP spid="6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3662363"/>
            <a:ext cx="1704975" cy="1030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25" y="3851275"/>
            <a:ext cx="1603375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388" y="3460750"/>
            <a:ext cx="2657475" cy="158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Diagram 4"/>
          <p:cNvGraphicFramePr/>
          <p:nvPr/>
        </p:nvGraphicFramePr>
        <p:xfrm>
          <a:off x="853440" y="1532425"/>
          <a:ext cx="7856807" cy="45391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5366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888" y="1849438"/>
            <a:ext cx="1228725" cy="1112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7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007833"/>
                </a:solidFill>
                <a:latin typeface="Palatino Linotype" pitchFamily="18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rgbClr val="007833"/>
                </a:solidFill>
                <a:latin typeface="Palatino Linotype" pitchFamily="18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rgbClr val="007833"/>
                </a:solidFill>
                <a:latin typeface="Palatino Linotype" pitchFamily="18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rgbClr val="007833"/>
                </a:solidFill>
                <a:latin typeface="Palatino Linotype" pitchFamily="18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rgbClr val="007833"/>
                </a:solidFill>
                <a:latin typeface="Palatino Linotype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7833"/>
                </a:solidFill>
                <a:latin typeface="Palatino Linotype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7833"/>
                </a:solidFill>
                <a:latin typeface="Palatino Linotype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7833"/>
                </a:solidFill>
                <a:latin typeface="Palatino Linotype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7833"/>
                </a:solidFill>
                <a:latin typeface="Palatino Linotype" pitchFamily="18" charset="0"/>
                <a:cs typeface="Arial" pitchFamily="34" charset="0"/>
              </a:defRPr>
            </a:lvl9pPr>
          </a:lstStyle>
          <a:p>
            <a:pPr eaLnBrk="1" hangingPunct="1"/>
            <a:fld id="{37A02217-2CFA-45D7-9493-D60B148F67DE}" type="slidenum">
              <a:rPr lang="ar-EG" sz="1000" smtClean="0">
                <a:solidFill>
                  <a:srgbClr val="006600"/>
                </a:solidFill>
                <a:latin typeface="Univers 45 Light" pitchFamily="2" charset="0"/>
              </a:rPr>
              <a:pPr eaLnBrk="1" hangingPunct="1"/>
              <a:t>2</a:t>
            </a:fld>
            <a:endParaRPr lang="en-GB" sz="1000" smtClean="0">
              <a:solidFill>
                <a:srgbClr val="006600"/>
              </a:solidFill>
              <a:latin typeface="Univers 45 Light" pitchFamily="2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19125" y="433388"/>
            <a:ext cx="72755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4008" tIns="32004" rIns="64008" bIns="32004">
            <a:spAutoFit/>
          </a:bodyPr>
          <a:lstStyle/>
          <a:p>
            <a:pPr algn="ctr" defTabSz="639763">
              <a:defRPr/>
            </a:pP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 EBGDCO Share holders</a:t>
            </a:r>
            <a:endParaRPr lang="ar-EG" sz="280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libri" pitchFamily="34" charset="0"/>
              <a:cs typeface="Arial" charset="0"/>
            </a:endParaRPr>
          </a:p>
        </p:txBody>
      </p:sp>
      <p:sp>
        <p:nvSpPr>
          <p:cNvPr id="15369" name="TextBox 5"/>
          <p:cNvSpPr txBox="1">
            <a:spLocks noChangeArrowheads="1"/>
          </p:cNvSpPr>
          <p:nvPr/>
        </p:nvSpPr>
        <p:spPr bwMode="auto">
          <a:xfrm>
            <a:off x="0" y="1133475"/>
            <a:ext cx="6496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rgbClr val="007833"/>
                </a:solidFill>
                <a:latin typeface="Palatino Linotype" pitchFamily="18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rgbClr val="007833"/>
                </a:solidFill>
                <a:latin typeface="Palatino Linotype" pitchFamily="18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rgbClr val="007833"/>
                </a:solidFill>
                <a:latin typeface="Palatino Linotype" pitchFamily="18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rgbClr val="007833"/>
                </a:solidFill>
                <a:latin typeface="Palatino Linotype" pitchFamily="18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rgbClr val="007833"/>
                </a:solidFill>
                <a:latin typeface="Palatino Linotype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7833"/>
                </a:solidFill>
                <a:latin typeface="Palatino Linotype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7833"/>
                </a:solidFill>
                <a:latin typeface="Palatino Linotype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7833"/>
                </a:solidFill>
                <a:latin typeface="Palatino Linotype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7833"/>
                </a:solidFill>
                <a:latin typeface="Palatino Linotype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 b="1" u="sng" smtClean="0"/>
              <a:t>EBGDCO company was establish in 2008</a:t>
            </a:r>
          </a:p>
        </p:txBody>
      </p:sp>
    </p:spTree>
    <p:extLst>
      <p:ext uri="{BB962C8B-B14F-4D97-AF65-F5344CB8AC3E}">
        <p14:creationId xmlns:p14="http://schemas.microsoft.com/office/powerpoint/2010/main" val="158598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550400" y="6626225"/>
            <a:ext cx="376238" cy="476250"/>
          </a:xfrm>
          <a:noFill/>
        </p:spPr>
        <p:txBody>
          <a:bodyPr/>
          <a:lstStyle/>
          <a:p>
            <a:fld id="{879121D3-3825-44EE-9755-FBD7269EA13F}" type="slidenum">
              <a:rPr lang="ar-EG" smtClean="0"/>
              <a:pPr/>
              <a:t>20</a:t>
            </a:fld>
            <a:endParaRPr lang="en-GB" dirty="0" smtClean="0"/>
          </a:p>
        </p:txBody>
      </p:sp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0" y="295336"/>
            <a:ext cx="9098609" cy="85204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112276" tIns="56140" rIns="112276" bIns="56140">
            <a:spAutoFit/>
          </a:bodyPr>
          <a:lstStyle/>
          <a:p>
            <a:pPr defTabSz="639763">
              <a:defRPr/>
            </a:pPr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pitchFamily="18" charset="0"/>
              </a:rPr>
              <a:t>Cash In (</a:t>
            </a:r>
            <a:r>
              <a:rPr lang="en-US" sz="2400" b="1" u="sng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pitchFamily="18" charset="0"/>
              </a:rPr>
              <a:t>2012-2015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pitchFamily="18" charset="0"/>
              </a:rPr>
              <a:t>) </a:t>
            </a:r>
            <a:endParaRPr lang="en-US" sz="2400" b="1" u="sng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cs typeface="Times New Roman" pitchFamily="18" charset="0"/>
            </a:endParaRPr>
          </a:p>
          <a:p>
            <a:pPr algn="ctr" defTabSz="639763">
              <a:defRPr/>
            </a:pPr>
            <a:r>
              <a:rPr lang="en-US" sz="2400" b="1" u="sng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pitchFamily="18" charset="0"/>
              </a:rPr>
              <a:t>   </a:t>
            </a:r>
            <a:endParaRPr lang="en-US" sz="2400" b="1" u="sng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cs typeface="Times New Roman" pitchFamily="18" charset="0"/>
            </a:endParaRPr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1385070739"/>
              </p:ext>
            </p:extLst>
          </p:nvPr>
        </p:nvGraphicFramePr>
        <p:xfrm>
          <a:off x="79580" y="1724627"/>
          <a:ext cx="9330637" cy="49051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957092" y="1156722"/>
            <a:ext cx="4124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Total Cash In $79MM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81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Chart bld="category"/>
        </p:bldSub>
      </p:bldGraphic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550400" y="6626225"/>
            <a:ext cx="376238" cy="476250"/>
          </a:xfrm>
          <a:noFill/>
        </p:spPr>
        <p:txBody>
          <a:bodyPr/>
          <a:lstStyle/>
          <a:p>
            <a:fld id="{879121D3-3825-44EE-9755-FBD7269EA13F}" type="slidenum">
              <a:rPr lang="ar-EG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21</a:t>
            </a:fld>
            <a:endParaRPr lang="en-GB" dirty="0" smtClean="0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1" y="295336"/>
            <a:ext cx="7245752" cy="85204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112276" tIns="56140" rIns="112276" bIns="56140">
            <a:spAutoFit/>
          </a:bodyPr>
          <a:lstStyle/>
          <a:p>
            <a:pPr defTabSz="639763"/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pitchFamily="18" charset="0"/>
              </a:rPr>
              <a:t>Cash 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pitchFamily="18" charset="0"/>
              </a:rPr>
              <a:t>Out Summary (</a:t>
            </a: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pitchFamily="18" charset="0"/>
              </a:rPr>
              <a:t>2012-2015) </a:t>
            </a:r>
          </a:p>
          <a:p>
            <a:pPr defTabSz="639763"/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pitchFamily="18" charset="0"/>
              </a:rPr>
              <a:t>   </a:t>
            </a:r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200763606"/>
              </p:ext>
            </p:extLst>
          </p:nvPr>
        </p:nvGraphicFramePr>
        <p:xfrm>
          <a:off x="307824" y="1610126"/>
          <a:ext cx="9056095" cy="49866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697124" y="1148461"/>
            <a:ext cx="4124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Total Cash out $100MM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44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Chart bld="category"/>
        </p:bldSub>
      </p:bldGraphic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A43054-8411-4441-B968-35F997366CDE}" type="slidenum">
              <a:rPr lang="ar-EG" smtClean="0"/>
              <a:pPr>
                <a:defRPr/>
              </a:pPr>
              <a:t>22</a:t>
            </a:fld>
            <a:endParaRPr lang="en-GB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247257076"/>
              </p:ext>
            </p:extLst>
          </p:nvPr>
        </p:nvGraphicFramePr>
        <p:xfrm>
          <a:off x="1458410" y="1227666"/>
          <a:ext cx="6796590" cy="440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Straight Connector 4"/>
          <p:cNvCxnSpPr/>
          <p:nvPr/>
        </p:nvCxnSpPr>
        <p:spPr bwMode="auto">
          <a:xfrm flipH="1" flipV="1">
            <a:off x="2395948" y="4664599"/>
            <a:ext cx="5683181" cy="11573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1446835" y="4444677"/>
            <a:ext cx="868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Zero</a:t>
            </a:r>
            <a:endParaRPr lang="en-US" sz="1800" b="1" dirty="0">
              <a:solidFill>
                <a:schemeClr val="tx1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 bwMode="auto">
          <a:xfrm>
            <a:off x="3727047" y="1296364"/>
            <a:ext cx="34725" cy="2731626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>
            <a:off x="3761772" y="4004841"/>
            <a:ext cx="11575" cy="1215341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3" name="Straight Arrow Connector 32"/>
          <p:cNvCxnSpPr/>
          <p:nvPr/>
        </p:nvCxnSpPr>
        <p:spPr bwMode="auto">
          <a:xfrm>
            <a:off x="3773347" y="5185458"/>
            <a:ext cx="1929" cy="383895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2534857" y="2639028"/>
            <a:ext cx="983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</a:rPr>
              <a:t>61 MM$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548360" y="4191965"/>
            <a:ext cx="983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</a:rPr>
              <a:t>79 MM$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561863" y="4714755"/>
            <a:ext cx="983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</a:rPr>
              <a:t>-5 MM$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482767" y="5237544"/>
            <a:ext cx="1174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</a:rPr>
              <a:t>-21 MM$</a:t>
            </a:r>
            <a:endParaRPr lang="en-US" sz="1600" b="1" dirty="0">
              <a:solidFill>
                <a:srgbClr val="C00000"/>
              </a:solidFill>
            </a:endParaRPr>
          </a:p>
        </p:txBody>
      </p:sp>
      <p:graphicFrame>
        <p:nvGraphicFramePr>
          <p:cNvPr id="43" name="Diagram 42"/>
          <p:cNvGraphicFramePr/>
          <p:nvPr>
            <p:extLst>
              <p:ext uri="{D42A27DB-BD31-4B8C-83A1-F6EECF244321}">
                <p14:modId xmlns:p14="http://schemas.microsoft.com/office/powerpoint/2010/main" val="2446095889"/>
              </p:ext>
            </p:extLst>
          </p:nvPr>
        </p:nvGraphicFramePr>
        <p:xfrm>
          <a:off x="5960962" y="1227666"/>
          <a:ext cx="1539433" cy="440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173620" y="381965"/>
            <a:ext cx="6227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39763">
              <a:defRPr/>
            </a:pPr>
            <a:r>
              <a:rPr lang="en-US" sz="2400" b="1" u="sng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pitchFamily="18" charset="0"/>
              </a:rPr>
              <a:t>Cash in / Cash out ( 2012-2015 )</a:t>
            </a:r>
            <a:endParaRPr lang="en-US" sz="2400" b="1" u="sng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8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graphicEl>
                                              <a:dgm id="{7EA26A10-B2CA-430E-823D-3093A1248E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3">
                                            <p:graphicEl>
                                              <a:dgm id="{7EA26A10-B2CA-430E-823D-3093A1248E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3">
                                            <p:graphicEl>
                                              <a:dgm id="{7EA26A10-B2CA-430E-823D-3093A1248E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3">
                                            <p:graphicEl>
                                              <a:dgm id="{7EA26A10-B2CA-430E-823D-3093A1248E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graphicEl>
                                              <a:dgm id="{5D576165-7F46-415E-951C-FFA96D0990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3">
                                            <p:graphicEl>
                                              <a:dgm id="{5D576165-7F46-415E-951C-FFA96D0990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3">
                                            <p:graphicEl>
                                              <a:dgm id="{5D576165-7F46-415E-951C-FFA96D0990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3">
                                            <p:graphicEl>
                                              <a:dgm id="{5D576165-7F46-415E-951C-FFA96D0990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5E85E78-6016-44E9-A606-25B5119B1B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graphicEl>
                                              <a:dgm id="{B5E85E78-6016-44E9-A606-25B5119B1B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graphicEl>
                                              <a:dgm id="{B5E85E78-6016-44E9-A606-25B5119B1B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graphicEl>
                                              <a:dgm id="{B5E85E78-6016-44E9-A606-25B5119B1B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3000"/>
                                        <p:tgtEl>
                                          <p:spTgt spid="43">
                                            <p:graphicEl>
                                              <a:dgm id="{7EA26A10-B2CA-430E-823D-3093A1248E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43">
                                            <p:graphicEl>
                                              <a:dgm id="{7EA26A10-B2CA-430E-823D-3093A1248E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3"/>
                                            </p:cond>
                                          </p:stCondLst>
                                        </p:cTn>
                                        <p:tgtEl>
                                          <p:spTgt spid="43">
                                            <p:graphicEl>
                                              <a:dgm id="{7EA26A10-B2CA-430E-823D-3093A1248E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CABDECD-40DF-40A2-A731-1774AE5496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0"/>
                                        <p:tgtEl>
                                          <p:spTgt spid="3">
                                            <p:graphicEl>
                                              <a:dgm id="{3CABDECD-40DF-40A2-A731-1774AE5496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3000" fill="hold"/>
                                        <p:tgtEl>
                                          <p:spTgt spid="3">
                                            <p:graphicEl>
                                              <a:dgm id="{3CABDECD-40DF-40A2-A731-1774AE5496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0" fill="hold"/>
                                        <p:tgtEl>
                                          <p:spTgt spid="3">
                                            <p:graphicEl>
                                              <a:dgm id="{3CABDECD-40DF-40A2-A731-1774AE5496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3000"/>
                                        <p:tgtEl>
                                          <p:spTgt spid="43">
                                            <p:graphicEl>
                                              <a:dgm id="{5D576165-7F46-415E-951C-FFA96D0990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43">
                                            <p:graphicEl>
                                              <a:dgm id="{5D576165-7F46-415E-951C-FFA96D0990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3"/>
                                            </p:cond>
                                          </p:stCondLst>
                                        </p:cTn>
                                        <p:tgtEl>
                                          <p:spTgt spid="43">
                                            <p:graphicEl>
                                              <a:dgm id="{5D576165-7F46-415E-951C-FFA96D0990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02431D5-06E5-452A-9DEE-C7A5A5507F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">
                                            <p:graphicEl>
                                              <a:dgm id="{502431D5-06E5-452A-9DEE-C7A5A5507F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>
                                            <p:graphicEl>
                                              <a:dgm id="{502431D5-06E5-452A-9DEE-C7A5A5507F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>
                                            <p:graphicEl>
                                              <a:dgm id="{502431D5-06E5-452A-9DEE-C7A5A5507F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  <p:bldP spid="37" grpId="0"/>
      <p:bldGraphic spid="43" grpId="0">
        <p:bldSub>
          <a:bldDgm/>
        </p:bldSub>
      </p:bldGraphic>
      <p:bldGraphic spid="43" grpId="1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550400" y="6626225"/>
            <a:ext cx="376238" cy="476250"/>
          </a:xfrm>
          <a:noFill/>
        </p:spPr>
        <p:txBody>
          <a:bodyPr/>
          <a:lstStyle/>
          <a:p>
            <a:fld id="{91678653-D5B1-4C29-A007-BC985DB3D521}" type="slidenum">
              <a:rPr lang="ar-EG" smtClean="0"/>
              <a:pPr/>
              <a:t>23</a:t>
            </a:fld>
            <a:endParaRPr lang="en-GB" dirty="0" smtClean="0"/>
          </a:p>
        </p:txBody>
      </p:sp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81023" y="249037"/>
            <a:ext cx="9458894" cy="85204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112276" tIns="56140" rIns="112276" bIns="56140">
            <a:spAutoFit/>
          </a:bodyPr>
          <a:lstStyle/>
          <a:p>
            <a:pPr defTabSz="639763"/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pitchFamily="18" charset="0"/>
              </a:rPr>
              <a:t>Propane Average Prices Per/Ton 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pitchFamily="18" charset="0"/>
              </a:rPr>
              <a:t>							   (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pitchFamily="18" charset="0"/>
              </a:rPr>
              <a:t>2012-2015)</a:t>
            </a: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646034068"/>
              </p:ext>
            </p:extLst>
          </p:nvPr>
        </p:nvGraphicFramePr>
        <p:xfrm>
          <a:off x="326468" y="1215342"/>
          <a:ext cx="9303669" cy="50928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12221" y="5012130"/>
            <a:ext cx="8324850" cy="33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000"/>
              </a:lnSpc>
              <a:buFont typeface="Wingdings" pitchFamily="2" charset="2"/>
              <a:buChar char="§"/>
            </a:pPr>
            <a:endParaRPr lang="en-US" sz="1600" b="1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866785" y="2008662"/>
            <a:ext cx="4892634" cy="1306285"/>
          </a:xfrm>
          <a:prstGeom prst="straightConnector1">
            <a:avLst/>
          </a:prstGeom>
          <a:ln w="28575">
            <a:solidFill>
              <a:srgbClr val="C4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"/>
          <p:cNvSpPr txBox="1"/>
          <p:nvPr/>
        </p:nvSpPr>
        <p:spPr>
          <a:xfrm rot="981031">
            <a:off x="5879048" y="2286538"/>
            <a:ext cx="1382907" cy="463559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67 %</a:t>
            </a:r>
            <a:endParaRPr lang="en-US" sz="2000" b="1" dirty="0">
              <a:solidFill>
                <a:srgbClr val="FF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1240402" y="1401485"/>
            <a:ext cx="1105418" cy="601864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rgbClr val="FF0000"/>
                </a:solidFill>
              </a:rPr>
              <a:t>   </a:t>
            </a:r>
            <a:r>
              <a:rPr lang="en-US" sz="1800" b="1" dirty="0" smtClean="0">
                <a:solidFill>
                  <a:srgbClr val="FF0000"/>
                </a:solidFill>
              </a:rPr>
              <a:t>$/Ton</a:t>
            </a:r>
            <a:endParaRPr lang="en-US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40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Chart bld="category"/>
        </p:bldSub>
      </p:bldGraphic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550400" y="6626225"/>
            <a:ext cx="376238" cy="476250"/>
          </a:xfrm>
          <a:noFill/>
        </p:spPr>
        <p:txBody>
          <a:bodyPr/>
          <a:lstStyle/>
          <a:p>
            <a:fld id="{879121D3-3825-44EE-9755-FBD7269EA13F}" type="slidenum">
              <a:rPr lang="ar-EG" smtClean="0"/>
              <a:pPr/>
              <a:t>24</a:t>
            </a:fld>
            <a:endParaRPr lang="en-GB" dirty="0" smtClean="0"/>
          </a:p>
        </p:txBody>
      </p:sp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95576" y="202739"/>
            <a:ext cx="8053609" cy="85204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112276" tIns="56140" rIns="112276" bIns="56140">
            <a:spAutoFit/>
          </a:bodyPr>
          <a:lstStyle/>
          <a:p>
            <a:pPr defTabSz="639763">
              <a:defRPr/>
            </a:pP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pitchFamily="18" charset="0"/>
              </a:rPr>
              <a:t>Propane Loaded vs. Propane Revenue</a:t>
            </a:r>
          </a:p>
          <a:p>
            <a:pPr defTabSz="639763">
              <a:defRPr/>
            </a:pP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pitchFamily="18" charset="0"/>
              </a:rPr>
              <a:t>( 2012-2015) </a:t>
            </a:r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76883474"/>
              </p:ext>
            </p:extLst>
          </p:nvPr>
        </p:nvGraphicFramePr>
        <p:xfrm>
          <a:off x="95577" y="1261189"/>
          <a:ext cx="9630136" cy="51627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1999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Chart bld="category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1678653-D5B1-4C29-A007-BC985DB3D521}" type="slidenum">
              <a:rPr lang="ar-EG" smtClean="0">
                <a:solidFill>
                  <a:srgbClr val="006600"/>
                </a:solidFill>
              </a:rPr>
              <a:pPr/>
              <a:t>25</a:t>
            </a:fld>
            <a:endParaRPr lang="en-GB" smtClean="0">
              <a:solidFill>
                <a:srgbClr val="006600"/>
              </a:solidFill>
            </a:endParaRPr>
          </a:p>
        </p:txBody>
      </p:sp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266218" y="249037"/>
            <a:ext cx="8229599" cy="85204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112276" tIns="56140" rIns="112276" bIns="56140">
            <a:spAutoFit/>
          </a:bodyPr>
          <a:lstStyle/>
          <a:p>
            <a:pPr defTabSz="639763"/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pitchFamily="18" charset="0"/>
              </a:rPr>
              <a:t>Current EBGDCO Cash flow </a:t>
            </a:r>
          </a:p>
          <a:p>
            <a:pPr defTabSz="639763"/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pitchFamily="18" charset="0"/>
              </a:rPr>
              <a:t>(Nov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pitchFamily="18" charset="0"/>
              </a:rPr>
              <a:t>2015- Feb 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pitchFamily="18" charset="0"/>
              </a:rPr>
              <a:t>2016)</a:t>
            </a:r>
            <a:endParaRPr lang="en-US" sz="2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cs typeface="Times New Roman" pitchFamily="18" charset="0"/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714700350"/>
              </p:ext>
            </p:extLst>
          </p:nvPr>
        </p:nvGraphicFramePr>
        <p:xfrm>
          <a:off x="133108" y="1284789"/>
          <a:ext cx="9144000" cy="51044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5404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000"/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000"/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000"/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000"/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Chart bld="category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8F09B71-37AC-4F4B-B3CA-58ADDA1D879B}" type="slidenum">
              <a:rPr lang="ar-EG" smtClean="0"/>
              <a:pPr/>
              <a:t>26</a:t>
            </a:fld>
            <a:endParaRPr lang="en-GB" smtClean="0"/>
          </a:p>
        </p:txBody>
      </p:sp>
      <p:sp>
        <p:nvSpPr>
          <p:cNvPr id="17411" name="Subtitle 2"/>
          <p:cNvSpPr>
            <a:spLocks noGrp="1"/>
          </p:cNvSpPr>
          <p:nvPr>
            <p:ph type="subTitle" idx="4294967295"/>
          </p:nvPr>
        </p:nvSpPr>
        <p:spPr>
          <a:xfrm>
            <a:off x="0" y="2957513"/>
            <a:ext cx="6934200" cy="714375"/>
          </a:xfrm>
        </p:spPr>
        <p:txBody>
          <a:bodyPr/>
          <a:lstStyle/>
          <a:p>
            <a:pPr>
              <a:buFont typeface="Univers 45 Light" pitchFamily="2" charset="0"/>
              <a:buNone/>
            </a:pPr>
            <a:r>
              <a:rPr lang="en-US" sz="5400" smtClean="0"/>
              <a:t>                    Thanks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007833"/>
                </a:solidFill>
                <a:latin typeface="Palatino Linotype" pitchFamily="18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rgbClr val="007833"/>
                </a:solidFill>
                <a:latin typeface="Palatino Linotype" pitchFamily="18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rgbClr val="007833"/>
                </a:solidFill>
                <a:latin typeface="Palatino Linotype" pitchFamily="18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rgbClr val="007833"/>
                </a:solidFill>
                <a:latin typeface="Palatino Linotype" pitchFamily="18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rgbClr val="007833"/>
                </a:solidFill>
                <a:latin typeface="Palatino Linotype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7833"/>
                </a:solidFill>
                <a:latin typeface="Palatino Linotype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7833"/>
                </a:solidFill>
                <a:latin typeface="Palatino Linotype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7833"/>
                </a:solidFill>
                <a:latin typeface="Palatino Linotype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7833"/>
                </a:solidFill>
                <a:latin typeface="Palatino Linotype" pitchFamily="18" charset="0"/>
                <a:cs typeface="Arial" pitchFamily="34" charset="0"/>
              </a:defRPr>
            </a:lvl9pPr>
          </a:lstStyle>
          <a:p>
            <a:pPr eaLnBrk="1" hangingPunct="1"/>
            <a:fld id="{B971FF54-3986-4E6A-B1BF-44B0E7456764}" type="slidenum">
              <a:rPr lang="ar-EG" sz="1000" smtClean="0">
                <a:solidFill>
                  <a:srgbClr val="006600"/>
                </a:solidFill>
                <a:latin typeface="Univers 45 Light" pitchFamily="2" charset="0"/>
              </a:rPr>
              <a:pPr eaLnBrk="1" hangingPunct="1"/>
              <a:t>3</a:t>
            </a:fld>
            <a:endParaRPr lang="en-GB" sz="1000" smtClean="0">
              <a:solidFill>
                <a:srgbClr val="006600"/>
              </a:solidFill>
              <a:latin typeface="Univers 45 Light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173163"/>
            <a:ext cx="9906000" cy="3785652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GB"/>
            </a:defPPr>
            <a:lvl1pPr marL="342900" indent="-342900">
              <a:lnSpc>
                <a:spcPct val="200000"/>
              </a:lnSpc>
              <a:buFont typeface="Arial" pitchFamily="34" charset="0"/>
              <a:buChar char="•"/>
            </a:lvl1pPr>
          </a:lstStyle>
          <a:p>
            <a:r>
              <a:rPr lang="en-US" dirty="0"/>
              <a:t>Plant Designed to produce propane and butane </a:t>
            </a:r>
          </a:p>
          <a:p>
            <a:r>
              <a:rPr lang="en-US" dirty="0"/>
              <a:t>Plant located </a:t>
            </a:r>
            <a:r>
              <a:rPr lang="en-US" dirty="0" smtClean="0"/>
              <a:t>down stream </a:t>
            </a:r>
            <a:r>
              <a:rPr lang="en-US" dirty="0" err="1" smtClean="0"/>
              <a:t>Gupco</a:t>
            </a:r>
            <a:r>
              <a:rPr lang="en-US" dirty="0" smtClean="0"/>
              <a:t> plant in </a:t>
            </a:r>
            <a:r>
              <a:rPr lang="en-US" dirty="0"/>
              <a:t>Suez Area 350 Km far from </a:t>
            </a:r>
            <a:r>
              <a:rPr lang="en-US" dirty="0" smtClean="0"/>
              <a:t>Cairo </a:t>
            </a:r>
            <a:endParaRPr lang="en-US" dirty="0"/>
          </a:p>
          <a:p>
            <a:r>
              <a:rPr lang="en-US" dirty="0"/>
              <a:t>Plant started construction phase on Mid of 2010</a:t>
            </a:r>
          </a:p>
          <a:p>
            <a:r>
              <a:rPr lang="en-US" dirty="0"/>
              <a:t>Plant started up on August 2012</a:t>
            </a:r>
          </a:p>
          <a:p>
            <a:r>
              <a:rPr lang="en-US" dirty="0"/>
              <a:t>Project cost was $125 Million</a:t>
            </a:r>
          </a:p>
          <a:p>
            <a:r>
              <a:rPr lang="en-US" dirty="0" smtClean="0"/>
              <a:t>First </a:t>
            </a:r>
            <a:r>
              <a:rPr lang="en-US" dirty="0"/>
              <a:t>Cargo was shipped 1st October </a:t>
            </a:r>
            <a:r>
              <a:rPr lang="en-US" dirty="0" smtClean="0"/>
              <a:t>2012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5080" y="441928"/>
            <a:ext cx="5037137" cy="397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4000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eaLnBrk="0" hangingPunct="0">
              <a:lnSpc>
                <a:spcPct val="90000"/>
              </a:lnSpc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pitchFamily="18" charset="0"/>
              </a:defRPr>
            </a:lvl1pPr>
            <a:lvl2pPr eaLnBrk="0" hangingPunct="0">
              <a:lnSpc>
                <a:spcPct val="90000"/>
              </a:lnSpc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lnSpc>
                <a:spcPct val="90000"/>
              </a:lnSpc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lnSpc>
                <a:spcPct val="90000"/>
              </a:lnSpc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lnSpc>
                <a:spcPct val="90000"/>
              </a:lnSpc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dirty="0"/>
              <a:t>EBGDCO NGL Plant</a:t>
            </a:r>
          </a:p>
        </p:txBody>
      </p:sp>
    </p:spTree>
    <p:extLst>
      <p:ext uri="{BB962C8B-B14F-4D97-AF65-F5344CB8AC3E}">
        <p14:creationId xmlns:p14="http://schemas.microsoft.com/office/powerpoint/2010/main" val="346006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A9FD7B-A412-498D-BA3A-FC90DD7F33D2}" type="slidenum">
              <a:rPr lang="ar-EG" smtClean="0"/>
              <a:pPr>
                <a:defRPr/>
              </a:pPr>
              <a:t>4</a:t>
            </a:fld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972273" y="3055716"/>
            <a:ext cx="7303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Movie shown EBGDCO project progress cycle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3538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0" y="-17463"/>
            <a:ext cx="9904413" cy="6875463"/>
            <a:chOff x="0" y="1000107"/>
            <a:chExt cx="9906000" cy="6143642"/>
          </a:xfrm>
        </p:grpSpPr>
        <p:grpSp>
          <p:nvGrpSpPr>
            <p:cNvPr id="4" name="Group 7"/>
            <p:cNvGrpSpPr>
              <a:grpSpLocks/>
            </p:cNvGrpSpPr>
            <p:nvPr/>
          </p:nvGrpSpPr>
          <p:grpSpPr bwMode="auto">
            <a:xfrm>
              <a:off x="0" y="1000107"/>
              <a:ext cx="9906000" cy="6143642"/>
              <a:chOff x="777875" y="2031448"/>
              <a:chExt cx="7424738" cy="4326490"/>
            </a:xfrm>
          </p:grpSpPr>
          <p:pic>
            <p:nvPicPr>
              <p:cNvPr id="14362" name="Picture 2" descr="G:\Board Mar 13, 2010\Photos\Overall Site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777875" y="2031448"/>
                <a:ext cx="7424738" cy="43264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363" name="Text Box 4"/>
              <p:cNvSpPr txBox="1">
                <a:spLocks noChangeArrowheads="1"/>
              </p:cNvSpPr>
              <p:nvPr/>
            </p:nvSpPr>
            <p:spPr bwMode="auto">
              <a:xfrm>
                <a:off x="5346951" y="3631563"/>
                <a:ext cx="2389210" cy="2884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b="1">
                    <a:solidFill>
                      <a:srgbClr val="000000"/>
                    </a:solidFill>
                  </a:rPr>
                  <a:t>EBGDCo Site Location</a:t>
                </a:r>
              </a:p>
            </p:txBody>
          </p:sp>
          <p:sp>
            <p:nvSpPr>
              <p:cNvPr id="14364" name="Oval 3"/>
              <p:cNvSpPr>
                <a:spLocks noChangeArrowheads="1"/>
              </p:cNvSpPr>
              <p:nvPr/>
            </p:nvSpPr>
            <p:spPr bwMode="auto">
              <a:xfrm>
                <a:off x="4595813" y="3842409"/>
                <a:ext cx="1944687" cy="288925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65" name="Text Box 5"/>
              <p:cNvSpPr txBox="1">
                <a:spLocks noChangeArrowheads="1"/>
              </p:cNvSpPr>
              <p:nvPr/>
            </p:nvSpPr>
            <p:spPr bwMode="auto">
              <a:xfrm>
                <a:off x="1296988" y="3957638"/>
                <a:ext cx="1655762" cy="2884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b="1">
                    <a:solidFill>
                      <a:srgbClr val="000000"/>
                    </a:solidFill>
                  </a:rPr>
                  <a:t>EGPC U-104</a:t>
                </a:r>
              </a:p>
            </p:txBody>
          </p:sp>
        </p:grpSp>
        <p:sp>
          <p:nvSpPr>
            <p:cNvPr id="14361" name="Curved Right Arrow 26"/>
            <p:cNvSpPr>
              <a:spLocks noChangeArrowheads="1"/>
            </p:cNvSpPr>
            <p:nvPr/>
          </p:nvSpPr>
          <p:spPr bwMode="auto">
            <a:xfrm rot="883050">
              <a:off x="5438775" y="3356795"/>
              <a:ext cx="628650" cy="437207"/>
            </a:xfrm>
            <a:prstGeom prst="curvedRightArrow">
              <a:avLst>
                <a:gd name="adj1" fmla="val 25000"/>
                <a:gd name="adj2" fmla="val 50000"/>
                <a:gd name="adj3" fmla="val 25003"/>
              </a:avLst>
            </a:prstGeom>
            <a:solidFill>
              <a:srgbClr val="FF0000"/>
            </a:solidFill>
            <a:ln w="9525" algn="ctr">
              <a:noFill/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lIns="0" tIns="72000" anchor="ctr">
              <a:spAutoFit/>
            </a:bodyPr>
            <a:lstStyle/>
            <a:p>
              <a:endParaRPr lang="en-US">
                <a:latin typeface="Univers 55"/>
              </a:endParaRPr>
            </a:p>
          </p:txBody>
        </p:sp>
      </p:grpSp>
      <p:pic>
        <p:nvPicPr>
          <p:cNvPr id="14339" name="Picture 4" descr="C:\Users\waleed.fathy\Desktop\New Folder\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95788" y="6858000"/>
            <a:ext cx="3224212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3" descr="C:\Users\michel.malak\Pictures\EBGDCo\Vertical Vessels Lift\IMG_033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39088" y="7143750"/>
            <a:ext cx="2051050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12" descr="Site Prep (3)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400" y="19050"/>
            <a:ext cx="9771063" cy="683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4" descr="___________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23813" y="19050"/>
            <a:ext cx="10044113" cy="683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11" descr="Site Prep (11)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-58738" y="38100"/>
            <a:ext cx="10193338" cy="681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38" name="Picture 30" descr="C:\Users\waleed.fathy\Desktop\photo\P1070490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-58738" y="53975"/>
            <a:ext cx="10193338" cy="680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39" name="Picture 31" descr="C:\Users\waleed.fathy\Desktop\photo\IMG_7234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-31750" y="15875"/>
            <a:ext cx="10109200" cy="680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40" name="Picture 32" descr="C:\Users\waleed.fathy\Desktop\photo\IMG_7220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5400" y="-17463"/>
            <a:ext cx="10109200" cy="683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41" name="Picture 33" descr="C:\Users\waleed.fathy\Desktop\photo\IMG_0962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-36513" y="0"/>
            <a:ext cx="10171113" cy="681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42" name="Picture 34" descr="C:\Users\waleed.fathy\Desktop\photo\IMG_0852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-36513" y="53975"/>
            <a:ext cx="10113963" cy="676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43" name="Picture 35" descr="C:\Users\waleed.fathy\Desktop\photo\DSC07747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5400" y="38100"/>
            <a:ext cx="10052050" cy="678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44" name="Picture 36" descr="C:\Users\waleed.fathy\Desktop\photo\IMG_0570.jp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5400" y="38100"/>
            <a:ext cx="10052050" cy="694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45" name="Picture 37" descr="C:\Users\waleed.fathy\Desktop\photo\IMG_1392.JP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-58738" y="109538"/>
            <a:ext cx="10136188" cy="676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47" name="Picture 39" descr="C:\Users\waleed.fathy\Desktop\photo\IMG_1499.JP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-58738" y="14288"/>
            <a:ext cx="10193338" cy="696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48" name="Picture 40" descr="C:\Users\waleed.fathy\Desktop\photo\2012-02-27-140.jp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-63500" y="69850"/>
            <a:ext cx="10198100" cy="678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49" name="Picture 41" descr="C:\Users\waleed.fathy\Desktop\photo\DSC_5196.JP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0" y="109538"/>
            <a:ext cx="10077450" cy="667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50" name="Picture 42" descr="C:\Users\waleed.fathy\Desktop\photo\DSC_4943.JPG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-82550" y="55563"/>
            <a:ext cx="10217150" cy="676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Rectangle 25"/>
          <p:cNvSpPr/>
          <p:nvPr/>
        </p:nvSpPr>
        <p:spPr>
          <a:xfrm>
            <a:off x="2659297" y="55781"/>
            <a:ext cx="3473093" cy="923330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5400" b="1" dirty="0">
                <a:ln w="11430"/>
                <a:solidFill>
                  <a:srgbClr val="FFFFFF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EBGDCO</a:t>
            </a:r>
          </a:p>
        </p:txBody>
      </p:sp>
      <p:sp>
        <p:nvSpPr>
          <p:cNvPr id="3" name="Rectangle 2"/>
          <p:cNvSpPr/>
          <p:nvPr/>
        </p:nvSpPr>
        <p:spPr>
          <a:xfrm>
            <a:off x="4146717" y="778264"/>
            <a:ext cx="3210737" cy="923330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5400" b="1" dirty="0">
                <a:ln w="11430"/>
                <a:solidFill>
                  <a:srgbClr val="FFFFFF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DREAM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436481" y="1461188"/>
            <a:ext cx="3251211" cy="92333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5400" b="1" dirty="0">
                <a:ln w="11430"/>
                <a:solidFill>
                  <a:srgbClr val="FFFFFF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BECAME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261325" y="2120565"/>
            <a:ext cx="2642198" cy="923330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5400" b="1" dirty="0">
                <a:ln w="11430"/>
                <a:solidFill>
                  <a:srgbClr val="FFFFFF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FACT</a:t>
            </a:r>
          </a:p>
        </p:txBody>
      </p:sp>
    </p:spTree>
    <p:extLst>
      <p:ext uri="{BB962C8B-B14F-4D97-AF65-F5344CB8AC3E}">
        <p14:creationId xmlns:p14="http://schemas.microsoft.com/office/powerpoint/2010/main" val="134730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4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16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25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3249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1750"/>
                            </p:stCondLst>
                            <p:childTnLst>
                              <p:par>
                                <p:cTn id="23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4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675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40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7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1750"/>
                            </p:stCondLst>
                            <p:childTnLst>
                              <p:par>
                                <p:cTn id="37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4000"/>
                                        <p:tgtEl>
                                          <p:spTgt spid="174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17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7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26750"/>
                            </p:stCondLst>
                            <p:childTnLst>
                              <p:par>
                                <p:cTn id="44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4000"/>
                                        <p:tgtEl>
                                          <p:spTgt spid="174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17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17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31750"/>
                            </p:stCondLst>
                            <p:childTnLst>
                              <p:par>
                                <p:cTn id="51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4000"/>
                                        <p:tgtEl>
                                          <p:spTgt spid="174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17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17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36750"/>
                            </p:stCondLst>
                            <p:childTnLst>
                              <p:par>
                                <p:cTn id="58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4000"/>
                                        <p:tgtEl>
                                          <p:spTgt spid="174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17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17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41750"/>
                            </p:stCondLst>
                            <p:childTnLst>
                              <p:par>
                                <p:cTn id="6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4000"/>
                                        <p:tgtEl>
                                          <p:spTgt spid="174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17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17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46750"/>
                            </p:stCondLst>
                            <p:childTnLst>
                              <p:par>
                                <p:cTn id="72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4000"/>
                                        <p:tgtEl>
                                          <p:spTgt spid="174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17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17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51750"/>
                            </p:stCondLst>
                            <p:childTnLst>
                              <p:par>
                                <p:cTn id="79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4000"/>
                                        <p:tgtEl>
                                          <p:spTgt spid="174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17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17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56750"/>
                            </p:stCondLst>
                            <p:childTnLst>
                              <p:par>
                                <p:cTn id="86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4000"/>
                                        <p:tgtEl>
                                          <p:spTgt spid="174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17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0"/>
                                        <p:tgtEl>
                                          <p:spTgt spid="17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61750"/>
                            </p:stCondLst>
                            <p:childTnLst>
                              <p:par>
                                <p:cTn id="93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4000"/>
                                        <p:tgtEl>
                                          <p:spTgt spid="174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17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0"/>
                                        <p:tgtEl>
                                          <p:spTgt spid="17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66750"/>
                            </p:stCondLst>
                            <p:childTnLst>
                              <p:par>
                                <p:cTn id="100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4000"/>
                                        <p:tgtEl>
                                          <p:spTgt spid="174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17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0"/>
                                        <p:tgtEl>
                                          <p:spTgt spid="17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71750"/>
                            </p:stCondLst>
                            <p:childTnLst>
                              <p:par>
                                <p:cTn id="107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4000"/>
                                        <p:tgtEl>
                                          <p:spTgt spid="174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17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17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 nodeType="afterGroup">
                            <p:stCondLst>
                              <p:cond delay="76750"/>
                            </p:stCondLst>
                            <p:childTnLst>
                              <p:par>
                                <p:cTn id="114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 nodeType="afterGroup">
                            <p:stCondLst>
                              <p:cond delay="78750"/>
                            </p:stCondLst>
                            <p:childTnLst>
                              <p:par>
                                <p:cTn id="1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 nodeType="afterGroup">
                            <p:stCondLst>
                              <p:cond delay="79250"/>
                            </p:stCondLst>
                            <p:childTnLst>
                              <p:par>
                                <p:cTn id="1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 nodeType="afterGroup">
                            <p:stCondLst>
                              <p:cond delay="79750"/>
                            </p:stCondLst>
                            <p:childTnLst>
                              <p:par>
                                <p:cTn id="1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" y="230190"/>
            <a:ext cx="7801336" cy="93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4000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eaLnBrk="0" hangingPunct="0">
              <a:lnSpc>
                <a:spcPct val="90000"/>
              </a:lnSpc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pitchFamily="18" charset="0"/>
              </a:defRPr>
            </a:lvl1pPr>
            <a:lvl2pPr eaLnBrk="0" hangingPunct="0">
              <a:lnSpc>
                <a:spcPct val="90000"/>
              </a:lnSpc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lnSpc>
                <a:spcPct val="90000"/>
              </a:lnSpc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lnSpc>
                <a:spcPct val="90000"/>
              </a:lnSpc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lnSpc>
                <a:spcPct val="90000"/>
              </a:lnSpc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dirty="0" smtClean="0"/>
              <a:t> </a:t>
            </a:r>
            <a:r>
              <a:rPr lang="en-US" dirty="0" err="1"/>
              <a:t>EBGDCo</a:t>
            </a:r>
            <a:r>
              <a:rPr lang="en-US" dirty="0"/>
              <a:t> Vision, Mission &amp; Strategies 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057205009"/>
              </p:ext>
            </p:extLst>
          </p:nvPr>
        </p:nvGraphicFramePr>
        <p:xfrm>
          <a:off x="312516" y="1160465"/>
          <a:ext cx="9456517" cy="5697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74367F9-F335-413F-8F02-0BE531940E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>
                                            <p:graphicEl>
                                              <a:dgm id="{F74367F9-F335-413F-8F02-0BE531940E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F74367F9-F335-413F-8F02-0BE531940E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5">
                                            <p:graphicEl>
                                              <a:dgm id="{F74367F9-F335-413F-8F02-0BE531940E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1FB6F7D-7051-4C6E-9DF8-C52908E1C5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graphicEl>
                                              <a:dgm id="{11FB6F7D-7051-4C6E-9DF8-C52908E1C5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graphicEl>
                                              <a:dgm id="{11FB6F7D-7051-4C6E-9DF8-C52908E1C5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5">
                                            <p:graphicEl>
                                              <a:dgm id="{11FB6F7D-7051-4C6E-9DF8-C52908E1C5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A04C953-E4FB-477C-BD46-FCDD1CD6FF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graphicEl>
                                              <a:dgm id="{AA04C953-E4FB-477C-BD46-FCDD1CD6FF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graphicEl>
                                              <a:dgm id="{AA04C953-E4FB-477C-BD46-FCDD1CD6FF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5">
                                            <p:graphicEl>
                                              <a:dgm id="{AA04C953-E4FB-477C-BD46-FCDD1CD6FF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54000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b="1" kern="1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 Linotype" pitchFamily="18" charset="0"/>
                <a:ea typeface="+mn-ea"/>
                <a:cs typeface="Times New Roman" pitchFamily="18" charset="0"/>
              </a:rPr>
              <a:t>EBGDCo HSE Management System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128988"/>
              </p:ext>
            </p:extLst>
          </p:nvPr>
        </p:nvGraphicFramePr>
        <p:xfrm>
          <a:off x="247650" y="1597306"/>
          <a:ext cx="9493250" cy="4757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0D0BCBB-A975-4F05-A81C-4E581CD99E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graphicEl>
                                              <a:dgm id="{60D0BCBB-A975-4F05-A81C-4E581CD99E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0608B66-AD8D-4C41-98D5-BBF3801F78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graphicEl>
                                              <a:dgm id="{A0608B66-AD8D-4C41-98D5-BBF3801F78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CD7D95F-E60A-4DAE-9373-AD7124BB5D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graphicEl>
                                              <a:dgm id="{2CD7D95F-E60A-4DAE-9373-AD7124BB5D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E8E827E-E86B-49E8-9FEE-B06AC0442A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graphicEl>
                                              <a:dgm id="{3E8E827E-E86B-49E8-9FEE-B06AC0442A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D228974-4F48-46B8-A3F2-149726A65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graphicEl>
                                              <a:dgm id="{ED228974-4F48-46B8-A3F2-149726A65F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6734DCB-8D9D-47D7-9073-AE22CFCC32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>
                                            <p:graphicEl>
                                              <a:dgm id="{C6734DCB-8D9D-47D7-9073-AE22CFCC32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E7C68FE-B937-42EF-B9E2-1125C6B0B4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>
                                            <p:graphicEl>
                                              <a:dgm id="{0E7C68FE-B937-42EF-B9E2-1125C6B0B4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44348"/>
            <a:ext cx="8482013" cy="930275"/>
          </a:xfrm>
        </p:spPr>
        <p:txBody>
          <a:bodyPr/>
          <a:lstStyle/>
          <a:p>
            <a:r>
              <a:rPr lang="en-US" b="1" u="sng" kern="1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 Linotype" pitchFamily="18" charset="0"/>
                <a:ea typeface="+mn-ea"/>
                <a:cs typeface="Times New Roman" pitchFamily="18" charset="0"/>
              </a:rPr>
              <a:t/>
            </a:r>
            <a:br>
              <a:rPr lang="en-US" b="1" u="sng" kern="1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 Linotype" pitchFamily="18" charset="0"/>
                <a:ea typeface="+mn-ea"/>
                <a:cs typeface="Times New Roman" pitchFamily="18" charset="0"/>
              </a:rPr>
            </a:br>
            <a:r>
              <a:rPr lang="en-US" b="1" kern="12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 Linotype" pitchFamily="18" charset="0"/>
                <a:ea typeface="+mn-ea"/>
                <a:cs typeface="Times New Roman" pitchFamily="18" charset="0"/>
              </a:rPr>
              <a:t>EBGDCo</a:t>
            </a:r>
            <a:r>
              <a:rPr lang="en-US" b="1" kern="1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 Linotype" pitchFamily="18" charset="0"/>
                <a:ea typeface="+mn-ea"/>
                <a:cs typeface="Times New Roman" pitchFamily="18" charset="0"/>
              </a:rPr>
              <a:t> Positive Performance Indicator (PPI) </a:t>
            </a:r>
            <a:br>
              <a:rPr lang="en-US" b="1" kern="1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 Linotype" pitchFamily="18" charset="0"/>
                <a:ea typeface="+mn-ea"/>
                <a:cs typeface="Times New Roman" pitchFamily="18" charset="0"/>
              </a:rPr>
            </a:br>
            <a:r>
              <a:rPr lang="en-US" b="1" u="sng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pitchFamily="18" charset="0"/>
              </a:rPr>
              <a:t>(</a:t>
            </a:r>
            <a:r>
              <a:rPr lang="en-US" b="1" u="sng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pitchFamily="18" charset="0"/>
              </a:rPr>
              <a:t>2012-2015)</a:t>
            </a:r>
            <a:br>
              <a:rPr lang="en-US" b="1" u="sng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Times New Roman" pitchFamily="18" charset="0"/>
              </a:rPr>
            </a:br>
            <a:r>
              <a:rPr lang="en-US" b="1" u="sng" kern="1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 Linotype" pitchFamily="18" charset="0"/>
                <a:ea typeface="+mn-ea"/>
                <a:cs typeface="Times New Roman" pitchFamily="18" charset="0"/>
              </a:rPr>
              <a:t/>
            </a:r>
            <a:br>
              <a:rPr lang="en-US" b="1" u="sng" kern="1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 Linotype" pitchFamily="18" charset="0"/>
                <a:ea typeface="+mn-ea"/>
                <a:cs typeface="Times New Roman" pitchFamily="18" charset="0"/>
              </a:rPr>
            </a:br>
            <a:endParaRPr lang="en-US" b="1" u="sng" kern="12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 Linotype" pitchFamily="18" charset="0"/>
              <a:ea typeface="+mn-ea"/>
              <a:cs typeface="Times New Roman" pitchFamily="18" charset="0"/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640564709"/>
              </p:ext>
            </p:extLst>
          </p:nvPr>
        </p:nvGraphicFramePr>
        <p:xfrm>
          <a:off x="165100" y="1676400"/>
          <a:ext cx="932815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3000" tmFilter="0, 0; .2, .5; .8, .5; 1, 0"/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1500" autoRev="1" fill="hold"/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Chart bld="series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381000"/>
            <a:ext cx="8585200" cy="930275"/>
          </a:xfrm>
        </p:spPr>
        <p:txBody>
          <a:bodyPr/>
          <a:lstStyle/>
          <a:p>
            <a:r>
              <a:rPr lang="en-US" b="1" kern="1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 Linotype" pitchFamily="18" charset="0"/>
                <a:ea typeface="+mn-ea"/>
                <a:cs typeface="Times New Roman" pitchFamily="18" charset="0"/>
              </a:rPr>
              <a:t>Construction, Commissioning, startup &amp; Operations Phases </a:t>
            </a:r>
            <a:r>
              <a:rPr lang="en-US" b="1" kern="1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 Linotype" pitchFamily="18" charset="0"/>
                <a:ea typeface="+mn-ea"/>
                <a:cs typeface="Times New Roman" pitchFamily="18" charset="0"/>
              </a:rPr>
              <a:t>Performance</a:t>
            </a:r>
            <a:r>
              <a:rPr lang="en-US" b="1" kern="1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 Linotype" pitchFamily="18" charset="0"/>
                <a:ea typeface="+mn-ea"/>
                <a:cs typeface="Times New Roman" pitchFamily="18" charset="0"/>
              </a:rPr>
              <a:t> Summary</a:t>
            </a:r>
            <a:r>
              <a:rPr lang="en-US" b="1" u="sng" kern="1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 Linotype" pitchFamily="18" charset="0"/>
                <a:ea typeface="+mn-ea"/>
                <a:cs typeface="Times New Roman" pitchFamily="18" charset="0"/>
              </a:rPr>
              <a:t/>
            </a:r>
            <a:br>
              <a:rPr lang="en-US" b="1" u="sng" kern="1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alatino Linotype" pitchFamily="18" charset="0"/>
                <a:ea typeface="+mn-ea"/>
                <a:cs typeface="Times New Roman" pitchFamily="18" charset="0"/>
              </a:rPr>
            </a:br>
            <a:endParaRPr lang="en-US" b="1" u="sng" kern="12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alatino Linotype" pitchFamily="18" charset="0"/>
              <a:ea typeface="+mn-ea"/>
              <a:cs typeface="Times New Roman" pitchFamily="18" charset="0"/>
            </a:endParaRPr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2426148356"/>
              </p:ext>
            </p:extLst>
          </p:nvPr>
        </p:nvGraphicFramePr>
        <p:xfrm>
          <a:off x="742950" y="1447800"/>
          <a:ext cx="79248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65100" y="5715003"/>
            <a:ext cx="974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EBGDCo</a:t>
            </a:r>
            <a:r>
              <a:rPr lang="en-US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team achieved a record of more than </a:t>
            </a:r>
            <a:r>
              <a:rPr lang="en-US" sz="1800" b="1" u="sng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6 Million</a:t>
            </a:r>
            <a:r>
              <a:rPr lang="en-US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working man hours without injuries since construction  phase of the Plant . </a:t>
            </a:r>
            <a:endParaRPr lang="en-US" sz="1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73178D92-D891-4EA1-AD1D-BB9BE4EEC3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>
                                            <p:graphicEl>
                                              <a:dgm id="{73178D92-D891-4EA1-AD1D-BB9BE4EEC3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graphicEl>
                                              <a:dgm id="{73178D92-D891-4EA1-AD1D-BB9BE4EEC3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graphicEl>
                                              <a:dgm id="{73178D92-D891-4EA1-AD1D-BB9BE4EEC3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>
                                            <p:graphicEl>
                                              <a:dgm id="{73178D92-D891-4EA1-AD1D-BB9BE4EEC3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5EBBA377-2C00-4756-B04A-70549B9F34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>
                                            <p:graphicEl>
                                              <a:dgm id="{5EBBA377-2C00-4756-B04A-70549B9F34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>
                                            <p:graphicEl>
                                              <a:dgm id="{5EBBA377-2C00-4756-B04A-70549B9F34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>
                                            <p:graphicEl>
                                              <a:dgm id="{5EBBA377-2C00-4756-B04A-70549B9F34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>
                                            <p:graphicEl>
                                              <a:dgm id="{5EBBA377-2C00-4756-B04A-70549B9F34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F5EB3F3-B547-4144-ADB3-1D0859BB3E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>
                                            <p:graphicEl>
                                              <a:dgm id="{0F5EB3F3-B547-4144-ADB3-1D0859BB3E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>
                                            <p:graphicEl>
                                              <a:dgm id="{0F5EB3F3-B547-4144-ADB3-1D0859BB3E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>
                                            <p:graphicEl>
                                              <a:dgm id="{0F5EB3F3-B547-4144-ADB3-1D0859BB3E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>
                                            <p:graphicEl>
                                              <a:dgm id="{0F5EB3F3-B547-4144-ADB3-1D0859BB3E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51E695CE-6131-49BD-824F-E17B9F7707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>
                                            <p:graphicEl>
                                              <a:dgm id="{51E695CE-6131-49BD-824F-E17B9F7707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>
                                            <p:graphicEl>
                                              <a:dgm id="{51E695CE-6131-49BD-824F-E17B9F7707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>
                                            <p:graphicEl>
                                              <a:dgm id="{51E695CE-6131-49BD-824F-E17B9F7707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>
                                            <p:graphicEl>
                                              <a:dgm id="{51E695CE-6131-49BD-824F-E17B9F7707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9FF1840C-5522-49B4-9A74-ABD51AC90E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>
                                            <p:graphicEl>
                                              <a:dgm id="{9FF1840C-5522-49B4-9A74-ABD51AC90E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>
                                            <p:graphicEl>
                                              <a:dgm id="{9FF1840C-5522-49B4-9A74-ABD51AC90E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>
                                            <p:graphicEl>
                                              <a:dgm id="{9FF1840C-5522-49B4-9A74-ABD51AC90E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>
                                            <p:graphicEl>
                                              <a:dgm id="{9FF1840C-5522-49B4-9A74-ABD51AC90E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B206C13D-41CA-4A56-95FC-A4C23E023A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>
                                            <p:graphicEl>
                                              <a:dgm id="{B206C13D-41CA-4A56-95FC-A4C23E023A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>
                                            <p:graphicEl>
                                              <a:dgm id="{B206C13D-41CA-4A56-95FC-A4C23E023A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>
                                            <p:graphicEl>
                                              <a:dgm id="{B206C13D-41CA-4A56-95FC-A4C23E023A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">
                                            <p:graphicEl>
                                              <a:dgm id="{B206C13D-41CA-4A56-95FC-A4C23E023A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Sub>
          <a:bldDgm bld="one"/>
        </p:bldSub>
      </p:bldGraphic>
      <p:bldP spid="13" grpId="0"/>
    </p:bldLst>
  </p:timing>
</p:sld>
</file>

<file path=ppt/theme/theme1.xml><?xml version="1.0" encoding="utf-8"?>
<a:theme xmlns:a="http://schemas.openxmlformats.org/drawingml/2006/main" name="BP standard template">
  <a:themeElements>
    <a:clrScheme name="BP standard template 11">
      <a:dk1>
        <a:srgbClr val="000000"/>
      </a:dk1>
      <a:lt1>
        <a:srgbClr val="FFFFFF"/>
      </a:lt1>
      <a:dk2>
        <a:srgbClr val="006600"/>
      </a:dk2>
      <a:lt2>
        <a:srgbClr val="969696"/>
      </a:lt2>
      <a:accent1>
        <a:srgbClr val="FEF800"/>
      </a:accent1>
      <a:accent2>
        <a:srgbClr val="7FAC00"/>
      </a:accent2>
      <a:accent3>
        <a:srgbClr val="FFFFFF"/>
      </a:accent3>
      <a:accent4>
        <a:srgbClr val="000000"/>
      </a:accent4>
      <a:accent5>
        <a:srgbClr val="FEFBAA"/>
      </a:accent5>
      <a:accent6>
        <a:srgbClr val="729B00"/>
      </a:accent6>
      <a:hlink>
        <a:srgbClr val="FF9900"/>
      </a:hlink>
      <a:folHlink>
        <a:srgbClr val="FF6600"/>
      </a:folHlink>
    </a:clrScheme>
    <a:fontScheme name="BP standard template">
      <a:majorFont>
        <a:latin typeface="Univers 55"/>
        <a:ea typeface=""/>
        <a:cs typeface="Arial"/>
      </a:majorFont>
      <a:minorFont>
        <a:latin typeface="Univers 55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chemeClr val="bg2">
              <a:alpha val="50000"/>
            </a:schemeClr>
          </a:outerShdw>
        </a:effectLst>
      </a:spPr>
      <a:bodyPr vert="horz" wrap="square" lIns="0" tIns="7200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rgbClr val="007833"/>
            </a:solidFill>
            <a:effectLst/>
            <a:latin typeface="Univers 55" pitchFamily="2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chemeClr val="bg2">
              <a:alpha val="50000"/>
            </a:schemeClr>
          </a:outerShdw>
        </a:effectLst>
      </a:spPr>
      <a:bodyPr vert="horz" wrap="square" lIns="0" tIns="7200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rgbClr val="007833"/>
            </a:solidFill>
            <a:effectLst/>
            <a:latin typeface="Univers 55" pitchFamily="2" charset="0"/>
            <a:cs typeface="Arial" pitchFamily="34" charset="0"/>
          </a:defRPr>
        </a:defPPr>
      </a:lstStyle>
    </a:lnDef>
  </a:objectDefaults>
  <a:extraClrSchemeLst>
    <a:extraClrScheme>
      <a:clrScheme name="BP standard template 1">
        <a:dk1>
          <a:srgbClr val="FF9900"/>
        </a:dk1>
        <a:lt1>
          <a:srgbClr val="FFFFCC"/>
        </a:lt1>
        <a:dk2>
          <a:srgbClr val="000000"/>
        </a:dk2>
        <a:lt2>
          <a:srgbClr val="FFCC00"/>
        </a:lt2>
        <a:accent1>
          <a:srgbClr val="6B6253"/>
        </a:accent1>
        <a:accent2>
          <a:srgbClr val="72543E"/>
        </a:accent2>
        <a:accent3>
          <a:srgbClr val="AAAAAA"/>
        </a:accent3>
        <a:accent4>
          <a:srgbClr val="DADAAE"/>
        </a:accent4>
        <a:accent5>
          <a:srgbClr val="BAB7B3"/>
        </a:accent5>
        <a:accent6>
          <a:srgbClr val="674B37"/>
        </a:accent6>
        <a:hlink>
          <a:srgbClr val="DA988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P standard template 2">
        <a:dk1>
          <a:srgbClr val="000000"/>
        </a:dk1>
        <a:lt1>
          <a:srgbClr val="FFFFFF"/>
        </a:lt1>
        <a:dk2>
          <a:srgbClr val="000000"/>
        </a:dk2>
        <a:lt2>
          <a:srgbClr val="006600"/>
        </a:lt2>
        <a:accent1>
          <a:srgbClr val="F5EBC1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9F3DD"/>
        </a:accent5>
        <a:accent6>
          <a:srgbClr val="E7B900"/>
        </a:accent6>
        <a:hlink>
          <a:srgbClr val="D4876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3">
        <a:dk1>
          <a:srgbClr val="000000"/>
        </a:dk1>
        <a:lt1>
          <a:srgbClr val="FFFFFF"/>
        </a:lt1>
        <a:dk2>
          <a:srgbClr val="000000"/>
        </a:dk2>
        <a:lt2>
          <a:srgbClr val="292929"/>
        </a:lt2>
        <a:accent1>
          <a:srgbClr val="EAEAEA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878787"/>
        </a:accent6>
        <a:hlink>
          <a:srgbClr val="5F5F5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4">
        <a:dk1>
          <a:srgbClr val="000000"/>
        </a:dk1>
        <a:lt1>
          <a:srgbClr val="FFFFFF"/>
        </a:lt1>
        <a:dk2>
          <a:srgbClr val="000000"/>
        </a:dk2>
        <a:lt2>
          <a:srgbClr val="006600"/>
        </a:lt2>
        <a:accent1>
          <a:srgbClr val="D8EBB3"/>
        </a:accent1>
        <a:accent2>
          <a:srgbClr val="CCCC00"/>
        </a:accent2>
        <a:accent3>
          <a:srgbClr val="FFFFFF"/>
        </a:accent3>
        <a:accent4>
          <a:srgbClr val="000000"/>
        </a:accent4>
        <a:accent5>
          <a:srgbClr val="E9F3D6"/>
        </a:accent5>
        <a:accent6>
          <a:srgbClr val="B9B900"/>
        </a:accent6>
        <a:hlink>
          <a:srgbClr val="FFBE7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5">
        <a:dk1>
          <a:srgbClr val="000000"/>
        </a:dk1>
        <a:lt1>
          <a:srgbClr val="E5D3B3"/>
        </a:lt1>
        <a:dk2>
          <a:srgbClr val="800000"/>
        </a:dk2>
        <a:lt2>
          <a:srgbClr val="009900"/>
        </a:lt2>
        <a:accent1>
          <a:srgbClr val="D5B095"/>
        </a:accent1>
        <a:accent2>
          <a:srgbClr val="E28666"/>
        </a:accent2>
        <a:accent3>
          <a:srgbClr val="F0E6D6"/>
        </a:accent3>
        <a:accent4>
          <a:srgbClr val="000000"/>
        </a:accent4>
        <a:accent5>
          <a:srgbClr val="E7D4C8"/>
        </a:accent5>
        <a:accent6>
          <a:srgbClr val="CD795C"/>
        </a:accent6>
        <a:hlink>
          <a:srgbClr val="B75735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6">
        <a:dk1>
          <a:srgbClr val="99CC00"/>
        </a:dk1>
        <a:lt1>
          <a:srgbClr val="FFFFFF"/>
        </a:lt1>
        <a:dk2>
          <a:srgbClr val="51399D"/>
        </a:dk2>
        <a:lt2>
          <a:srgbClr val="FFFFCC"/>
        </a:lt2>
        <a:accent1>
          <a:srgbClr val="877CAA"/>
        </a:accent1>
        <a:accent2>
          <a:srgbClr val="000058"/>
        </a:accent2>
        <a:accent3>
          <a:srgbClr val="B3AECC"/>
        </a:accent3>
        <a:accent4>
          <a:srgbClr val="DADADA"/>
        </a:accent4>
        <a:accent5>
          <a:srgbClr val="C3BFD2"/>
        </a:accent5>
        <a:accent6>
          <a:srgbClr val="00004F"/>
        </a:accent6>
        <a:hlink>
          <a:srgbClr val="FFCC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P standard template 7">
        <a:dk1>
          <a:srgbClr val="000000"/>
        </a:dk1>
        <a:lt1>
          <a:srgbClr val="FFFFFF"/>
        </a:lt1>
        <a:dk2>
          <a:srgbClr val="006600"/>
        </a:dk2>
        <a:lt2>
          <a:srgbClr val="969696"/>
        </a:lt2>
        <a:accent1>
          <a:srgbClr val="99CC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E78A00"/>
        </a:accent6>
        <a:hlink>
          <a:srgbClr val="FF66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8">
        <a:dk1>
          <a:srgbClr val="000000"/>
        </a:dk1>
        <a:lt1>
          <a:srgbClr val="FFFFFF"/>
        </a:lt1>
        <a:dk2>
          <a:srgbClr val="006600"/>
        </a:dk2>
        <a:lt2>
          <a:srgbClr val="969696"/>
        </a:lt2>
        <a:accent1>
          <a:srgbClr val="8FC2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C6DDAA"/>
        </a:accent5>
        <a:accent6>
          <a:srgbClr val="E78A00"/>
        </a:accent6>
        <a:hlink>
          <a:srgbClr val="FF6600"/>
        </a:hlink>
        <a:folHlink>
          <a:srgbClr val="FEF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9">
        <a:dk1>
          <a:srgbClr val="000000"/>
        </a:dk1>
        <a:lt1>
          <a:srgbClr val="FFFFFF"/>
        </a:lt1>
        <a:dk2>
          <a:srgbClr val="006600"/>
        </a:dk2>
        <a:lt2>
          <a:srgbClr val="969696"/>
        </a:lt2>
        <a:accent1>
          <a:srgbClr val="FEF800"/>
        </a:accent1>
        <a:accent2>
          <a:srgbClr val="8FC200"/>
        </a:accent2>
        <a:accent3>
          <a:srgbClr val="FFFFFF"/>
        </a:accent3>
        <a:accent4>
          <a:srgbClr val="000000"/>
        </a:accent4>
        <a:accent5>
          <a:srgbClr val="FEFBAA"/>
        </a:accent5>
        <a:accent6>
          <a:srgbClr val="81B000"/>
        </a:accent6>
        <a:hlink>
          <a:srgbClr val="FF99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10">
        <a:dk1>
          <a:srgbClr val="000000"/>
        </a:dk1>
        <a:lt1>
          <a:srgbClr val="FFFFFF"/>
        </a:lt1>
        <a:dk2>
          <a:srgbClr val="006600"/>
        </a:dk2>
        <a:lt2>
          <a:srgbClr val="969696"/>
        </a:lt2>
        <a:accent1>
          <a:srgbClr val="FEF800"/>
        </a:accent1>
        <a:accent2>
          <a:srgbClr val="85B400"/>
        </a:accent2>
        <a:accent3>
          <a:srgbClr val="FFFFFF"/>
        </a:accent3>
        <a:accent4>
          <a:srgbClr val="000000"/>
        </a:accent4>
        <a:accent5>
          <a:srgbClr val="FEFBAA"/>
        </a:accent5>
        <a:accent6>
          <a:srgbClr val="78A300"/>
        </a:accent6>
        <a:hlink>
          <a:srgbClr val="FF99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11">
        <a:dk1>
          <a:srgbClr val="000000"/>
        </a:dk1>
        <a:lt1>
          <a:srgbClr val="FFFFFF"/>
        </a:lt1>
        <a:dk2>
          <a:srgbClr val="006600"/>
        </a:dk2>
        <a:lt2>
          <a:srgbClr val="969696"/>
        </a:lt2>
        <a:accent1>
          <a:srgbClr val="FEF800"/>
        </a:accent1>
        <a:accent2>
          <a:srgbClr val="7FAC00"/>
        </a:accent2>
        <a:accent3>
          <a:srgbClr val="FFFFFF"/>
        </a:accent3>
        <a:accent4>
          <a:srgbClr val="000000"/>
        </a:accent4>
        <a:accent5>
          <a:srgbClr val="FEFBAA"/>
        </a:accent5>
        <a:accent6>
          <a:srgbClr val="729B00"/>
        </a:accent6>
        <a:hlink>
          <a:srgbClr val="FF99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7_BP standard template">
  <a:themeElements>
    <a:clrScheme name="BP standard template 11">
      <a:dk1>
        <a:srgbClr val="000000"/>
      </a:dk1>
      <a:lt1>
        <a:srgbClr val="FFFFFF"/>
      </a:lt1>
      <a:dk2>
        <a:srgbClr val="006600"/>
      </a:dk2>
      <a:lt2>
        <a:srgbClr val="969696"/>
      </a:lt2>
      <a:accent1>
        <a:srgbClr val="FEF800"/>
      </a:accent1>
      <a:accent2>
        <a:srgbClr val="7FAC00"/>
      </a:accent2>
      <a:accent3>
        <a:srgbClr val="FFFFFF"/>
      </a:accent3>
      <a:accent4>
        <a:srgbClr val="000000"/>
      </a:accent4>
      <a:accent5>
        <a:srgbClr val="FEFBAA"/>
      </a:accent5>
      <a:accent6>
        <a:srgbClr val="729B00"/>
      </a:accent6>
      <a:hlink>
        <a:srgbClr val="FF9900"/>
      </a:hlink>
      <a:folHlink>
        <a:srgbClr val="FF6600"/>
      </a:folHlink>
    </a:clrScheme>
    <a:fontScheme name="BP standard template">
      <a:majorFont>
        <a:latin typeface="Univers 55"/>
        <a:ea typeface=""/>
        <a:cs typeface="Arial"/>
      </a:majorFont>
      <a:minorFont>
        <a:latin typeface="Univers 55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chemeClr val="bg2">
              <a:alpha val="50000"/>
            </a:schemeClr>
          </a:outerShdw>
        </a:effectLst>
      </a:spPr>
      <a:bodyPr vert="horz" wrap="square" lIns="0" tIns="7200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rgbClr val="007833"/>
            </a:solidFill>
            <a:effectLst/>
            <a:latin typeface="Univers 55" pitchFamily="2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chemeClr val="bg2">
              <a:alpha val="50000"/>
            </a:schemeClr>
          </a:outerShdw>
        </a:effectLst>
      </a:spPr>
      <a:bodyPr vert="horz" wrap="square" lIns="0" tIns="7200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rgbClr val="007833"/>
            </a:solidFill>
            <a:effectLst/>
            <a:latin typeface="Univers 55" pitchFamily="2" charset="0"/>
            <a:cs typeface="Arial" pitchFamily="34" charset="0"/>
          </a:defRPr>
        </a:defPPr>
      </a:lstStyle>
    </a:lnDef>
  </a:objectDefaults>
  <a:extraClrSchemeLst>
    <a:extraClrScheme>
      <a:clrScheme name="BP standard template 1">
        <a:dk1>
          <a:srgbClr val="FF9900"/>
        </a:dk1>
        <a:lt1>
          <a:srgbClr val="FFFFCC"/>
        </a:lt1>
        <a:dk2>
          <a:srgbClr val="000000"/>
        </a:dk2>
        <a:lt2>
          <a:srgbClr val="FFCC00"/>
        </a:lt2>
        <a:accent1>
          <a:srgbClr val="6B6253"/>
        </a:accent1>
        <a:accent2>
          <a:srgbClr val="72543E"/>
        </a:accent2>
        <a:accent3>
          <a:srgbClr val="AAAAAA"/>
        </a:accent3>
        <a:accent4>
          <a:srgbClr val="DADAAE"/>
        </a:accent4>
        <a:accent5>
          <a:srgbClr val="BAB7B3"/>
        </a:accent5>
        <a:accent6>
          <a:srgbClr val="674B37"/>
        </a:accent6>
        <a:hlink>
          <a:srgbClr val="DA988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P standard template 2">
        <a:dk1>
          <a:srgbClr val="000000"/>
        </a:dk1>
        <a:lt1>
          <a:srgbClr val="FFFFFF"/>
        </a:lt1>
        <a:dk2>
          <a:srgbClr val="000000"/>
        </a:dk2>
        <a:lt2>
          <a:srgbClr val="006600"/>
        </a:lt2>
        <a:accent1>
          <a:srgbClr val="F5EBC1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9F3DD"/>
        </a:accent5>
        <a:accent6>
          <a:srgbClr val="E7B900"/>
        </a:accent6>
        <a:hlink>
          <a:srgbClr val="D4876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3">
        <a:dk1>
          <a:srgbClr val="000000"/>
        </a:dk1>
        <a:lt1>
          <a:srgbClr val="FFFFFF"/>
        </a:lt1>
        <a:dk2>
          <a:srgbClr val="000000"/>
        </a:dk2>
        <a:lt2>
          <a:srgbClr val="292929"/>
        </a:lt2>
        <a:accent1>
          <a:srgbClr val="EAEAEA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878787"/>
        </a:accent6>
        <a:hlink>
          <a:srgbClr val="5F5F5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4">
        <a:dk1>
          <a:srgbClr val="000000"/>
        </a:dk1>
        <a:lt1>
          <a:srgbClr val="FFFFFF"/>
        </a:lt1>
        <a:dk2>
          <a:srgbClr val="000000"/>
        </a:dk2>
        <a:lt2>
          <a:srgbClr val="006600"/>
        </a:lt2>
        <a:accent1>
          <a:srgbClr val="D8EBB3"/>
        </a:accent1>
        <a:accent2>
          <a:srgbClr val="CCCC00"/>
        </a:accent2>
        <a:accent3>
          <a:srgbClr val="FFFFFF"/>
        </a:accent3>
        <a:accent4>
          <a:srgbClr val="000000"/>
        </a:accent4>
        <a:accent5>
          <a:srgbClr val="E9F3D6"/>
        </a:accent5>
        <a:accent6>
          <a:srgbClr val="B9B900"/>
        </a:accent6>
        <a:hlink>
          <a:srgbClr val="FFBE7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5">
        <a:dk1>
          <a:srgbClr val="000000"/>
        </a:dk1>
        <a:lt1>
          <a:srgbClr val="E5D3B3"/>
        </a:lt1>
        <a:dk2>
          <a:srgbClr val="800000"/>
        </a:dk2>
        <a:lt2>
          <a:srgbClr val="009900"/>
        </a:lt2>
        <a:accent1>
          <a:srgbClr val="D5B095"/>
        </a:accent1>
        <a:accent2>
          <a:srgbClr val="E28666"/>
        </a:accent2>
        <a:accent3>
          <a:srgbClr val="F0E6D6"/>
        </a:accent3>
        <a:accent4>
          <a:srgbClr val="000000"/>
        </a:accent4>
        <a:accent5>
          <a:srgbClr val="E7D4C8"/>
        </a:accent5>
        <a:accent6>
          <a:srgbClr val="CD795C"/>
        </a:accent6>
        <a:hlink>
          <a:srgbClr val="B75735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6">
        <a:dk1>
          <a:srgbClr val="99CC00"/>
        </a:dk1>
        <a:lt1>
          <a:srgbClr val="FFFFFF"/>
        </a:lt1>
        <a:dk2>
          <a:srgbClr val="51399D"/>
        </a:dk2>
        <a:lt2>
          <a:srgbClr val="FFFFCC"/>
        </a:lt2>
        <a:accent1>
          <a:srgbClr val="877CAA"/>
        </a:accent1>
        <a:accent2>
          <a:srgbClr val="000058"/>
        </a:accent2>
        <a:accent3>
          <a:srgbClr val="B3AECC"/>
        </a:accent3>
        <a:accent4>
          <a:srgbClr val="DADADA"/>
        </a:accent4>
        <a:accent5>
          <a:srgbClr val="C3BFD2"/>
        </a:accent5>
        <a:accent6>
          <a:srgbClr val="00004F"/>
        </a:accent6>
        <a:hlink>
          <a:srgbClr val="FFCC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P standard template 7">
        <a:dk1>
          <a:srgbClr val="000000"/>
        </a:dk1>
        <a:lt1>
          <a:srgbClr val="FFFFFF"/>
        </a:lt1>
        <a:dk2>
          <a:srgbClr val="006600"/>
        </a:dk2>
        <a:lt2>
          <a:srgbClr val="969696"/>
        </a:lt2>
        <a:accent1>
          <a:srgbClr val="99CC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E78A00"/>
        </a:accent6>
        <a:hlink>
          <a:srgbClr val="FF66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8">
        <a:dk1>
          <a:srgbClr val="000000"/>
        </a:dk1>
        <a:lt1>
          <a:srgbClr val="FFFFFF"/>
        </a:lt1>
        <a:dk2>
          <a:srgbClr val="006600"/>
        </a:dk2>
        <a:lt2>
          <a:srgbClr val="969696"/>
        </a:lt2>
        <a:accent1>
          <a:srgbClr val="8FC2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C6DDAA"/>
        </a:accent5>
        <a:accent6>
          <a:srgbClr val="E78A00"/>
        </a:accent6>
        <a:hlink>
          <a:srgbClr val="FF6600"/>
        </a:hlink>
        <a:folHlink>
          <a:srgbClr val="FEF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9">
        <a:dk1>
          <a:srgbClr val="000000"/>
        </a:dk1>
        <a:lt1>
          <a:srgbClr val="FFFFFF"/>
        </a:lt1>
        <a:dk2>
          <a:srgbClr val="006600"/>
        </a:dk2>
        <a:lt2>
          <a:srgbClr val="969696"/>
        </a:lt2>
        <a:accent1>
          <a:srgbClr val="FEF800"/>
        </a:accent1>
        <a:accent2>
          <a:srgbClr val="8FC200"/>
        </a:accent2>
        <a:accent3>
          <a:srgbClr val="FFFFFF"/>
        </a:accent3>
        <a:accent4>
          <a:srgbClr val="000000"/>
        </a:accent4>
        <a:accent5>
          <a:srgbClr val="FEFBAA"/>
        </a:accent5>
        <a:accent6>
          <a:srgbClr val="81B000"/>
        </a:accent6>
        <a:hlink>
          <a:srgbClr val="FF99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10">
        <a:dk1>
          <a:srgbClr val="000000"/>
        </a:dk1>
        <a:lt1>
          <a:srgbClr val="FFFFFF"/>
        </a:lt1>
        <a:dk2>
          <a:srgbClr val="006600"/>
        </a:dk2>
        <a:lt2>
          <a:srgbClr val="969696"/>
        </a:lt2>
        <a:accent1>
          <a:srgbClr val="FEF800"/>
        </a:accent1>
        <a:accent2>
          <a:srgbClr val="85B400"/>
        </a:accent2>
        <a:accent3>
          <a:srgbClr val="FFFFFF"/>
        </a:accent3>
        <a:accent4>
          <a:srgbClr val="000000"/>
        </a:accent4>
        <a:accent5>
          <a:srgbClr val="FEFBAA"/>
        </a:accent5>
        <a:accent6>
          <a:srgbClr val="78A300"/>
        </a:accent6>
        <a:hlink>
          <a:srgbClr val="FF99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11">
        <a:dk1>
          <a:srgbClr val="000000"/>
        </a:dk1>
        <a:lt1>
          <a:srgbClr val="FFFFFF"/>
        </a:lt1>
        <a:dk2>
          <a:srgbClr val="006600"/>
        </a:dk2>
        <a:lt2>
          <a:srgbClr val="969696"/>
        </a:lt2>
        <a:accent1>
          <a:srgbClr val="FEF800"/>
        </a:accent1>
        <a:accent2>
          <a:srgbClr val="7FAC00"/>
        </a:accent2>
        <a:accent3>
          <a:srgbClr val="FFFFFF"/>
        </a:accent3>
        <a:accent4>
          <a:srgbClr val="000000"/>
        </a:accent4>
        <a:accent5>
          <a:srgbClr val="FEFBAA"/>
        </a:accent5>
        <a:accent6>
          <a:srgbClr val="729B00"/>
        </a:accent6>
        <a:hlink>
          <a:srgbClr val="FF99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8_BP standard template">
  <a:themeElements>
    <a:clrScheme name="BP standard template 11">
      <a:dk1>
        <a:srgbClr val="000000"/>
      </a:dk1>
      <a:lt1>
        <a:srgbClr val="FFFFFF"/>
      </a:lt1>
      <a:dk2>
        <a:srgbClr val="006600"/>
      </a:dk2>
      <a:lt2>
        <a:srgbClr val="969696"/>
      </a:lt2>
      <a:accent1>
        <a:srgbClr val="FEF800"/>
      </a:accent1>
      <a:accent2>
        <a:srgbClr val="7FAC00"/>
      </a:accent2>
      <a:accent3>
        <a:srgbClr val="FFFFFF"/>
      </a:accent3>
      <a:accent4>
        <a:srgbClr val="000000"/>
      </a:accent4>
      <a:accent5>
        <a:srgbClr val="FEFBAA"/>
      </a:accent5>
      <a:accent6>
        <a:srgbClr val="729B00"/>
      </a:accent6>
      <a:hlink>
        <a:srgbClr val="FF9900"/>
      </a:hlink>
      <a:folHlink>
        <a:srgbClr val="FF6600"/>
      </a:folHlink>
    </a:clrScheme>
    <a:fontScheme name="BP standard template">
      <a:majorFont>
        <a:latin typeface="Univers 55"/>
        <a:ea typeface=""/>
        <a:cs typeface="Arial"/>
      </a:majorFont>
      <a:minorFont>
        <a:latin typeface="Univers 55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chemeClr val="bg2">
              <a:alpha val="50000"/>
            </a:schemeClr>
          </a:outerShdw>
        </a:effectLst>
      </a:spPr>
      <a:bodyPr vert="horz" wrap="square" lIns="0" tIns="7200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rgbClr val="007833"/>
            </a:solidFill>
            <a:effectLst/>
            <a:latin typeface="Univers 55" pitchFamily="2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chemeClr val="bg2">
              <a:alpha val="50000"/>
            </a:schemeClr>
          </a:outerShdw>
        </a:effectLst>
      </a:spPr>
      <a:bodyPr vert="horz" wrap="square" lIns="0" tIns="7200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rgbClr val="007833"/>
            </a:solidFill>
            <a:effectLst/>
            <a:latin typeface="Univers 55" pitchFamily="2" charset="0"/>
            <a:cs typeface="Arial" pitchFamily="34" charset="0"/>
          </a:defRPr>
        </a:defPPr>
      </a:lstStyle>
    </a:lnDef>
  </a:objectDefaults>
  <a:extraClrSchemeLst>
    <a:extraClrScheme>
      <a:clrScheme name="BP standard template 1">
        <a:dk1>
          <a:srgbClr val="FF9900"/>
        </a:dk1>
        <a:lt1>
          <a:srgbClr val="FFFFCC"/>
        </a:lt1>
        <a:dk2>
          <a:srgbClr val="000000"/>
        </a:dk2>
        <a:lt2>
          <a:srgbClr val="FFCC00"/>
        </a:lt2>
        <a:accent1>
          <a:srgbClr val="6B6253"/>
        </a:accent1>
        <a:accent2>
          <a:srgbClr val="72543E"/>
        </a:accent2>
        <a:accent3>
          <a:srgbClr val="AAAAAA"/>
        </a:accent3>
        <a:accent4>
          <a:srgbClr val="DADAAE"/>
        </a:accent4>
        <a:accent5>
          <a:srgbClr val="BAB7B3"/>
        </a:accent5>
        <a:accent6>
          <a:srgbClr val="674B37"/>
        </a:accent6>
        <a:hlink>
          <a:srgbClr val="DA988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P standard template 2">
        <a:dk1>
          <a:srgbClr val="000000"/>
        </a:dk1>
        <a:lt1>
          <a:srgbClr val="FFFFFF"/>
        </a:lt1>
        <a:dk2>
          <a:srgbClr val="000000"/>
        </a:dk2>
        <a:lt2>
          <a:srgbClr val="006600"/>
        </a:lt2>
        <a:accent1>
          <a:srgbClr val="F5EBC1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9F3DD"/>
        </a:accent5>
        <a:accent6>
          <a:srgbClr val="E7B900"/>
        </a:accent6>
        <a:hlink>
          <a:srgbClr val="D4876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3">
        <a:dk1>
          <a:srgbClr val="000000"/>
        </a:dk1>
        <a:lt1>
          <a:srgbClr val="FFFFFF"/>
        </a:lt1>
        <a:dk2>
          <a:srgbClr val="000000"/>
        </a:dk2>
        <a:lt2>
          <a:srgbClr val="292929"/>
        </a:lt2>
        <a:accent1>
          <a:srgbClr val="EAEAEA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878787"/>
        </a:accent6>
        <a:hlink>
          <a:srgbClr val="5F5F5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4">
        <a:dk1>
          <a:srgbClr val="000000"/>
        </a:dk1>
        <a:lt1>
          <a:srgbClr val="FFFFFF"/>
        </a:lt1>
        <a:dk2>
          <a:srgbClr val="000000"/>
        </a:dk2>
        <a:lt2>
          <a:srgbClr val="006600"/>
        </a:lt2>
        <a:accent1>
          <a:srgbClr val="D8EBB3"/>
        </a:accent1>
        <a:accent2>
          <a:srgbClr val="CCCC00"/>
        </a:accent2>
        <a:accent3>
          <a:srgbClr val="FFFFFF"/>
        </a:accent3>
        <a:accent4>
          <a:srgbClr val="000000"/>
        </a:accent4>
        <a:accent5>
          <a:srgbClr val="E9F3D6"/>
        </a:accent5>
        <a:accent6>
          <a:srgbClr val="B9B900"/>
        </a:accent6>
        <a:hlink>
          <a:srgbClr val="FFBE7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5">
        <a:dk1>
          <a:srgbClr val="000000"/>
        </a:dk1>
        <a:lt1>
          <a:srgbClr val="E5D3B3"/>
        </a:lt1>
        <a:dk2>
          <a:srgbClr val="800000"/>
        </a:dk2>
        <a:lt2>
          <a:srgbClr val="009900"/>
        </a:lt2>
        <a:accent1>
          <a:srgbClr val="D5B095"/>
        </a:accent1>
        <a:accent2>
          <a:srgbClr val="E28666"/>
        </a:accent2>
        <a:accent3>
          <a:srgbClr val="F0E6D6"/>
        </a:accent3>
        <a:accent4>
          <a:srgbClr val="000000"/>
        </a:accent4>
        <a:accent5>
          <a:srgbClr val="E7D4C8"/>
        </a:accent5>
        <a:accent6>
          <a:srgbClr val="CD795C"/>
        </a:accent6>
        <a:hlink>
          <a:srgbClr val="B75735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6">
        <a:dk1>
          <a:srgbClr val="99CC00"/>
        </a:dk1>
        <a:lt1>
          <a:srgbClr val="FFFFFF"/>
        </a:lt1>
        <a:dk2>
          <a:srgbClr val="51399D"/>
        </a:dk2>
        <a:lt2>
          <a:srgbClr val="FFFFCC"/>
        </a:lt2>
        <a:accent1>
          <a:srgbClr val="877CAA"/>
        </a:accent1>
        <a:accent2>
          <a:srgbClr val="000058"/>
        </a:accent2>
        <a:accent3>
          <a:srgbClr val="B3AECC"/>
        </a:accent3>
        <a:accent4>
          <a:srgbClr val="DADADA"/>
        </a:accent4>
        <a:accent5>
          <a:srgbClr val="C3BFD2"/>
        </a:accent5>
        <a:accent6>
          <a:srgbClr val="00004F"/>
        </a:accent6>
        <a:hlink>
          <a:srgbClr val="FFCC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P standard template 7">
        <a:dk1>
          <a:srgbClr val="000000"/>
        </a:dk1>
        <a:lt1>
          <a:srgbClr val="FFFFFF"/>
        </a:lt1>
        <a:dk2>
          <a:srgbClr val="006600"/>
        </a:dk2>
        <a:lt2>
          <a:srgbClr val="969696"/>
        </a:lt2>
        <a:accent1>
          <a:srgbClr val="99CC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E78A00"/>
        </a:accent6>
        <a:hlink>
          <a:srgbClr val="FF66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8">
        <a:dk1>
          <a:srgbClr val="000000"/>
        </a:dk1>
        <a:lt1>
          <a:srgbClr val="FFFFFF"/>
        </a:lt1>
        <a:dk2>
          <a:srgbClr val="006600"/>
        </a:dk2>
        <a:lt2>
          <a:srgbClr val="969696"/>
        </a:lt2>
        <a:accent1>
          <a:srgbClr val="8FC2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C6DDAA"/>
        </a:accent5>
        <a:accent6>
          <a:srgbClr val="E78A00"/>
        </a:accent6>
        <a:hlink>
          <a:srgbClr val="FF6600"/>
        </a:hlink>
        <a:folHlink>
          <a:srgbClr val="FEF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9">
        <a:dk1>
          <a:srgbClr val="000000"/>
        </a:dk1>
        <a:lt1>
          <a:srgbClr val="FFFFFF"/>
        </a:lt1>
        <a:dk2>
          <a:srgbClr val="006600"/>
        </a:dk2>
        <a:lt2>
          <a:srgbClr val="969696"/>
        </a:lt2>
        <a:accent1>
          <a:srgbClr val="FEF800"/>
        </a:accent1>
        <a:accent2>
          <a:srgbClr val="8FC200"/>
        </a:accent2>
        <a:accent3>
          <a:srgbClr val="FFFFFF"/>
        </a:accent3>
        <a:accent4>
          <a:srgbClr val="000000"/>
        </a:accent4>
        <a:accent5>
          <a:srgbClr val="FEFBAA"/>
        </a:accent5>
        <a:accent6>
          <a:srgbClr val="81B000"/>
        </a:accent6>
        <a:hlink>
          <a:srgbClr val="FF99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10">
        <a:dk1>
          <a:srgbClr val="000000"/>
        </a:dk1>
        <a:lt1>
          <a:srgbClr val="FFFFFF"/>
        </a:lt1>
        <a:dk2>
          <a:srgbClr val="006600"/>
        </a:dk2>
        <a:lt2>
          <a:srgbClr val="969696"/>
        </a:lt2>
        <a:accent1>
          <a:srgbClr val="FEF800"/>
        </a:accent1>
        <a:accent2>
          <a:srgbClr val="85B400"/>
        </a:accent2>
        <a:accent3>
          <a:srgbClr val="FFFFFF"/>
        </a:accent3>
        <a:accent4>
          <a:srgbClr val="000000"/>
        </a:accent4>
        <a:accent5>
          <a:srgbClr val="FEFBAA"/>
        </a:accent5>
        <a:accent6>
          <a:srgbClr val="78A300"/>
        </a:accent6>
        <a:hlink>
          <a:srgbClr val="FF99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11">
        <a:dk1>
          <a:srgbClr val="000000"/>
        </a:dk1>
        <a:lt1>
          <a:srgbClr val="FFFFFF"/>
        </a:lt1>
        <a:dk2>
          <a:srgbClr val="006600"/>
        </a:dk2>
        <a:lt2>
          <a:srgbClr val="969696"/>
        </a:lt2>
        <a:accent1>
          <a:srgbClr val="FEF800"/>
        </a:accent1>
        <a:accent2>
          <a:srgbClr val="7FAC00"/>
        </a:accent2>
        <a:accent3>
          <a:srgbClr val="FFFFFF"/>
        </a:accent3>
        <a:accent4>
          <a:srgbClr val="000000"/>
        </a:accent4>
        <a:accent5>
          <a:srgbClr val="FEFBAA"/>
        </a:accent5>
        <a:accent6>
          <a:srgbClr val="729B00"/>
        </a:accent6>
        <a:hlink>
          <a:srgbClr val="FF99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9_BP standard template">
  <a:themeElements>
    <a:clrScheme name="BP standard template 11">
      <a:dk1>
        <a:srgbClr val="000000"/>
      </a:dk1>
      <a:lt1>
        <a:srgbClr val="FFFFFF"/>
      </a:lt1>
      <a:dk2>
        <a:srgbClr val="006600"/>
      </a:dk2>
      <a:lt2>
        <a:srgbClr val="969696"/>
      </a:lt2>
      <a:accent1>
        <a:srgbClr val="FEF800"/>
      </a:accent1>
      <a:accent2>
        <a:srgbClr val="7FAC00"/>
      </a:accent2>
      <a:accent3>
        <a:srgbClr val="FFFFFF"/>
      </a:accent3>
      <a:accent4>
        <a:srgbClr val="000000"/>
      </a:accent4>
      <a:accent5>
        <a:srgbClr val="FEFBAA"/>
      </a:accent5>
      <a:accent6>
        <a:srgbClr val="729B00"/>
      </a:accent6>
      <a:hlink>
        <a:srgbClr val="FF9900"/>
      </a:hlink>
      <a:folHlink>
        <a:srgbClr val="FF6600"/>
      </a:folHlink>
    </a:clrScheme>
    <a:fontScheme name="BP standard template">
      <a:majorFont>
        <a:latin typeface="Univers 55"/>
        <a:ea typeface=""/>
        <a:cs typeface="Arial"/>
      </a:majorFont>
      <a:minorFont>
        <a:latin typeface="Univers 55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chemeClr val="bg2">
              <a:alpha val="50000"/>
            </a:schemeClr>
          </a:outerShdw>
        </a:effectLst>
      </a:spPr>
      <a:bodyPr vert="horz" wrap="square" lIns="0" tIns="7200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rgbClr val="007833"/>
            </a:solidFill>
            <a:effectLst/>
            <a:latin typeface="Univers 55" pitchFamily="2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chemeClr val="bg2">
              <a:alpha val="50000"/>
            </a:schemeClr>
          </a:outerShdw>
        </a:effectLst>
      </a:spPr>
      <a:bodyPr vert="horz" wrap="square" lIns="0" tIns="7200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rgbClr val="007833"/>
            </a:solidFill>
            <a:effectLst/>
            <a:latin typeface="Univers 55" pitchFamily="2" charset="0"/>
            <a:cs typeface="Arial" pitchFamily="34" charset="0"/>
          </a:defRPr>
        </a:defPPr>
      </a:lstStyle>
    </a:lnDef>
  </a:objectDefaults>
  <a:extraClrSchemeLst>
    <a:extraClrScheme>
      <a:clrScheme name="BP standard template 1">
        <a:dk1>
          <a:srgbClr val="FF9900"/>
        </a:dk1>
        <a:lt1>
          <a:srgbClr val="FFFFCC"/>
        </a:lt1>
        <a:dk2>
          <a:srgbClr val="000000"/>
        </a:dk2>
        <a:lt2>
          <a:srgbClr val="FFCC00"/>
        </a:lt2>
        <a:accent1>
          <a:srgbClr val="6B6253"/>
        </a:accent1>
        <a:accent2>
          <a:srgbClr val="72543E"/>
        </a:accent2>
        <a:accent3>
          <a:srgbClr val="AAAAAA"/>
        </a:accent3>
        <a:accent4>
          <a:srgbClr val="DADAAE"/>
        </a:accent4>
        <a:accent5>
          <a:srgbClr val="BAB7B3"/>
        </a:accent5>
        <a:accent6>
          <a:srgbClr val="674B37"/>
        </a:accent6>
        <a:hlink>
          <a:srgbClr val="DA988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P standard template 2">
        <a:dk1>
          <a:srgbClr val="000000"/>
        </a:dk1>
        <a:lt1>
          <a:srgbClr val="FFFFFF"/>
        </a:lt1>
        <a:dk2>
          <a:srgbClr val="000000"/>
        </a:dk2>
        <a:lt2>
          <a:srgbClr val="006600"/>
        </a:lt2>
        <a:accent1>
          <a:srgbClr val="F5EBC1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9F3DD"/>
        </a:accent5>
        <a:accent6>
          <a:srgbClr val="E7B900"/>
        </a:accent6>
        <a:hlink>
          <a:srgbClr val="D4876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3">
        <a:dk1>
          <a:srgbClr val="000000"/>
        </a:dk1>
        <a:lt1>
          <a:srgbClr val="FFFFFF"/>
        </a:lt1>
        <a:dk2>
          <a:srgbClr val="000000"/>
        </a:dk2>
        <a:lt2>
          <a:srgbClr val="292929"/>
        </a:lt2>
        <a:accent1>
          <a:srgbClr val="EAEAEA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878787"/>
        </a:accent6>
        <a:hlink>
          <a:srgbClr val="5F5F5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4">
        <a:dk1>
          <a:srgbClr val="000000"/>
        </a:dk1>
        <a:lt1>
          <a:srgbClr val="FFFFFF"/>
        </a:lt1>
        <a:dk2>
          <a:srgbClr val="000000"/>
        </a:dk2>
        <a:lt2>
          <a:srgbClr val="006600"/>
        </a:lt2>
        <a:accent1>
          <a:srgbClr val="D8EBB3"/>
        </a:accent1>
        <a:accent2>
          <a:srgbClr val="CCCC00"/>
        </a:accent2>
        <a:accent3>
          <a:srgbClr val="FFFFFF"/>
        </a:accent3>
        <a:accent4>
          <a:srgbClr val="000000"/>
        </a:accent4>
        <a:accent5>
          <a:srgbClr val="E9F3D6"/>
        </a:accent5>
        <a:accent6>
          <a:srgbClr val="B9B900"/>
        </a:accent6>
        <a:hlink>
          <a:srgbClr val="FFBE7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5">
        <a:dk1>
          <a:srgbClr val="000000"/>
        </a:dk1>
        <a:lt1>
          <a:srgbClr val="E5D3B3"/>
        </a:lt1>
        <a:dk2>
          <a:srgbClr val="800000"/>
        </a:dk2>
        <a:lt2>
          <a:srgbClr val="009900"/>
        </a:lt2>
        <a:accent1>
          <a:srgbClr val="D5B095"/>
        </a:accent1>
        <a:accent2>
          <a:srgbClr val="E28666"/>
        </a:accent2>
        <a:accent3>
          <a:srgbClr val="F0E6D6"/>
        </a:accent3>
        <a:accent4>
          <a:srgbClr val="000000"/>
        </a:accent4>
        <a:accent5>
          <a:srgbClr val="E7D4C8"/>
        </a:accent5>
        <a:accent6>
          <a:srgbClr val="CD795C"/>
        </a:accent6>
        <a:hlink>
          <a:srgbClr val="B75735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6">
        <a:dk1>
          <a:srgbClr val="99CC00"/>
        </a:dk1>
        <a:lt1>
          <a:srgbClr val="FFFFFF"/>
        </a:lt1>
        <a:dk2>
          <a:srgbClr val="51399D"/>
        </a:dk2>
        <a:lt2>
          <a:srgbClr val="FFFFCC"/>
        </a:lt2>
        <a:accent1>
          <a:srgbClr val="877CAA"/>
        </a:accent1>
        <a:accent2>
          <a:srgbClr val="000058"/>
        </a:accent2>
        <a:accent3>
          <a:srgbClr val="B3AECC"/>
        </a:accent3>
        <a:accent4>
          <a:srgbClr val="DADADA"/>
        </a:accent4>
        <a:accent5>
          <a:srgbClr val="C3BFD2"/>
        </a:accent5>
        <a:accent6>
          <a:srgbClr val="00004F"/>
        </a:accent6>
        <a:hlink>
          <a:srgbClr val="FFCC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P standard template 7">
        <a:dk1>
          <a:srgbClr val="000000"/>
        </a:dk1>
        <a:lt1>
          <a:srgbClr val="FFFFFF"/>
        </a:lt1>
        <a:dk2>
          <a:srgbClr val="006600"/>
        </a:dk2>
        <a:lt2>
          <a:srgbClr val="969696"/>
        </a:lt2>
        <a:accent1>
          <a:srgbClr val="99CC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E78A00"/>
        </a:accent6>
        <a:hlink>
          <a:srgbClr val="FF66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8">
        <a:dk1>
          <a:srgbClr val="000000"/>
        </a:dk1>
        <a:lt1>
          <a:srgbClr val="FFFFFF"/>
        </a:lt1>
        <a:dk2>
          <a:srgbClr val="006600"/>
        </a:dk2>
        <a:lt2>
          <a:srgbClr val="969696"/>
        </a:lt2>
        <a:accent1>
          <a:srgbClr val="8FC2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C6DDAA"/>
        </a:accent5>
        <a:accent6>
          <a:srgbClr val="E78A00"/>
        </a:accent6>
        <a:hlink>
          <a:srgbClr val="FF6600"/>
        </a:hlink>
        <a:folHlink>
          <a:srgbClr val="FEF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9">
        <a:dk1>
          <a:srgbClr val="000000"/>
        </a:dk1>
        <a:lt1>
          <a:srgbClr val="FFFFFF"/>
        </a:lt1>
        <a:dk2>
          <a:srgbClr val="006600"/>
        </a:dk2>
        <a:lt2>
          <a:srgbClr val="969696"/>
        </a:lt2>
        <a:accent1>
          <a:srgbClr val="FEF800"/>
        </a:accent1>
        <a:accent2>
          <a:srgbClr val="8FC200"/>
        </a:accent2>
        <a:accent3>
          <a:srgbClr val="FFFFFF"/>
        </a:accent3>
        <a:accent4>
          <a:srgbClr val="000000"/>
        </a:accent4>
        <a:accent5>
          <a:srgbClr val="FEFBAA"/>
        </a:accent5>
        <a:accent6>
          <a:srgbClr val="81B000"/>
        </a:accent6>
        <a:hlink>
          <a:srgbClr val="FF99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10">
        <a:dk1>
          <a:srgbClr val="000000"/>
        </a:dk1>
        <a:lt1>
          <a:srgbClr val="FFFFFF"/>
        </a:lt1>
        <a:dk2>
          <a:srgbClr val="006600"/>
        </a:dk2>
        <a:lt2>
          <a:srgbClr val="969696"/>
        </a:lt2>
        <a:accent1>
          <a:srgbClr val="FEF800"/>
        </a:accent1>
        <a:accent2>
          <a:srgbClr val="85B400"/>
        </a:accent2>
        <a:accent3>
          <a:srgbClr val="FFFFFF"/>
        </a:accent3>
        <a:accent4>
          <a:srgbClr val="000000"/>
        </a:accent4>
        <a:accent5>
          <a:srgbClr val="FEFBAA"/>
        </a:accent5>
        <a:accent6>
          <a:srgbClr val="78A300"/>
        </a:accent6>
        <a:hlink>
          <a:srgbClr val="FF99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11">
        <a:dk1>
          <a:srgbClr val="000000"/>
        </a:dk1>
        <a:lt1>
          <a:srgbClr val="FFFFFF"/>
        </a:lt1>
        <a:dk2>
          <a:srgbClr val="006600"/>
        </a:dk2>
        <a:lt2>
          <a:srgbClr val="969696"/>
        </a:lt2>
        <a:accent1>
          <a:srgbClr val="FEF800"/>
        </a:accent1>
        <a:accent2>
          <a:srgbClr val="7FAC00"/>
        </a:accent2>
        <a:accent3>
          <a:srgbClr val="FFFFFF"/>
        </a:accent3>
        <a:accent4>
          <a:srgbClr val="000000"/>
        </a:accent4>
        <a:accent5>
          <a:srgbClr val="FEFBAA"/>
        </a:accent5>
        <a:accent6>
          <a:srgbClr val="729B00"/>
        </a:accent6>
        <a:hlink>
          <a:srgbClr val="FF99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6600"/>
      </a:dk2>
      <a:lt2>
        <a:srgbClr val="969696"/>
      </a:lt2>
      <a:accent1>
        <a:srgbClr val="99CC00"/>
      </a:accent1>
      <a:accent2>
        <a:srgbClr val="FF9900"/>
      </a:accent2>
      <a:accent3>
        <a:srgbClr val="FFFFFF"/>
      </a:accent3>
      <a:accent4>
        <a:srgbClr val="000000"/>
      </a:accent4>
      <a:accent5>
        <a:srgbClr val="CAE2AA"/>
      </a:accent5>
      <a:accent6>
        <a:srgbClr val="E78A00"/>
      </a:accent6>
      <a:hlink>
        <a:srgbClr val="FF6600"/>
      </a:hlink>
      <a:folHlink>
        <a:srgbClr val="FFFF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6600"/>
      </a:dk2>
      <a:lt2>
        <a:srgbClr val="969696"/>
      </a:lt2>
      <a:accent1>
        <a:srgbClr val="99CC00"/>
      </a:accent1>
      <a:accent2>
        <a:srgbClr val="FF9900"/>
      </a:accent2>
      <a:accent3>
        <a:srgbClr val="FFFFFF"/>
      </a:accent3>
      <a:accent4>
        <a:srgbClr val="000000"/>
      </a:accent4>
      <a:accent5>
        <a:srgbClr val="CAE2AA"/>
      </a:accent5>
      <a:accent6>
        <a:srgbClr val="E78A00"/>
      </a:accent6>
      <a:hlink>
        <a:srgbClr val="FF6600"/>
      </a:hlink>
      <a:folHlink>
        <a:srgbClr val="FFFF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BP standard template">
  <a:themeElements>
    <a:clrScheme name="1_BP standard template 11">
      <a:dk1>
        <a:srgbClr val="000000"/>
      </a:dk1>
      <a:lt1>
        <a:srgbClr val="FFFFFF"/>
      </a:lt1>
      <a:dk2>
        <a:srgbClr val="006600"/>
      </a:dk2>
      <a:lt2>
        <a:srgbClr val="969696"/>
      </a:lt2>
      <a:accent1>
        <a:srgbClr val="FEF800"/>
      </a:accent1>
      <a:accent2>
        <a:srgbClr val="7FAC00"/>
      </a:accent2>
      <a:accent3>
        <a:srgbClr val="FFFFFF"/>
      </a:accent3>
      <a:accent4>
        <a:srgbClr val="000000"/>
      </a:accent4>
      <a:accent5>
        <a:srgbClr val="FEFBAA"/>
      </a:accent5>
      <a:accent6>
        <a:srgbClr val="729B00"/>
      </a:accent6>
      <a:hlink>
        <a:srgbClr val="FF9900"/>
      </a:hlink>
      <a:folHlink>
        <a:srgbClr val="FF6600"/>
      </a:folHlink>
    </a:clrScheme>
    <a:fontScheme name="1_BP standard template">
      <a:majorFont>
        <a:latin typeface="Univers 45 Light"/>
        <a:ea typeface=""/>
        <a:cs typeface="Arial"/>
      </a:majorFont>
      <a:minorFont>
        <a:latin typeface="Univers 45 Light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chemeClr val="bg2">
              <a:alpha val="50000"/>
            </a:schemeClr>
          </a:outerShdw>
        </a:effectLst>
      </a:spPr>
      <a:bodyPr vert="horz" wrap="square" lIns="0" tIns="7200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rgbClr val="007833"/>
            </a:solidFill>
            <a:effectLst/>
            <a:latin typeface="Univers 55" pitchFamily="2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chemeClr val="bg2">
              <a:alpha val="50000"/>
            </a:schemeClr>
          </a:outerShdw>
        </a:effectLst>
      </a:spPr>
      <a:bodyPr vert="horz" wrap="square" lIns="0" tIns="7200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rgbClr val="007833"/>
            </a:solidFill>
            <a:effectLst/>
            <a:latin typeface="Univers 55" pitchFamily="2" charset="0"/>
            <a:cs typeface="Arial" pitchFamily="34" charset="0"/>
          </a:defRPr>
        </a:defPPr>
      </a:lstStyle>
    </a:lnDef>
  </a:objectDefaults>
  <a:extraClrSchemeLst>
    <a:extraClrScheme>
      <a:clrScheme name="1_BP standard template 1">
        <a:dk1>
          <a:srgbClr val="FF9900"/>
        </a:dk1>
        <a:lt1>
          <a:srgbClr val="FFFFCC"/>
        </a:lt1>
        <a:dk2>
          <a:srgbClr val="000000"/>
        </a:dk2>
        <a:lt2>
          <a:srgbClr val="FFCC00"/>
        </a:lt2>
        <a:accent1>
          <a:srgbClr val="6B6253"/>
        </a:accent1>
        <a:accent2>
          <a:srgbClr val="72543E"/>
        </a:accent2>
        <a:accent3>
          <a:srgbClr val="AAAAAA"/>
        </a:accent3>
        <a:accent4>
          <a:srgbClr val="DADAAE"/>
        </a:accent4>
        <a:accent5>
          <a:srgbClr val="BAB7B3"/>
        </a:accent5>
        <a:accent6>
          <a:srgbClr val="674B37"/>
        </a:accent6>
        <a:hlink>
          <a:srgbClr val="DA988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P standard template 2">
        <a:dk1>
          <a:srgbClr val="000000"/>
        </a:dk1>
        <a:lt1>
          <a:srgbClr val="FFFFFF"/>
        </a:lt1>
        <a:dk2>
          <a:srgbClr val="000000"/>
        </a:dk2>
        <a:lt2>
          <a:srgbClr val="006600"/>
        </a:lt2>
        <a:accent1>
          <a:srgbClr val="F5EBC1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9F3DD"/>
        </a:accent5>
        <a:accent6>
          <a:srgbClr val="E7B900"/>
        </a:accent6>
        <a:hlink>
          <a:srgbClr val="D4876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P standard template 3">
        <a:dk1>
          <a:srgbClr val="000000"/>
        </a:dk1>
        <a:lt1>
          <a:srgbClr val="FFFFFF"/>
        </a:lt1>
        <a:dk2>
          <a:srgbClr val="000000"/>
        </a:dk2>
        <a:lt2>
          <a:srgbClr val="292929"/>
        </a:lt2>
        <a:accent1>
          <a:srgbClr val="EAEAEA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878787"/>
        </a:accent6>
        <a:hlink>
          <a:srgbClr val="5F5F5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P standard template 4">
        <a:dk1>
          <a:srgbClr val="000000"/>
        </a:dk1>
        <a:lt1>
          <a:srgbClr val="FFFFFF"/>
        </a:lt1>
        <a:dk2>
          <a:srgbClr val="000000"/>
        </a:dk2>
        <a:lt2>
          <a:srgbClr val="006600"/>
        </a:lt2>
        <a:accent1>
          <a:srgbClr val="D8EBB3"/>
        </a:accent1>
        <a:accent2>
          <a:srgbClr val="CCCC00"/>
        </a:accent2>
        <a:accent3>
          <a:srgbClr val="FFFFFF"/>
        </a:accent3>
        <a:accent4>
          <a:srgbClr val="000000"/>
        </a:accent4>
        <a:accent5>
          <a:srgbClr val="E9F3D6"/>
        </a:accent5>
        <a:accent6>
          <a:srgbClr val="B9B900"/>
        </a:accent6>
        <a:hlink>
          <a:srgbClr val="FFBE7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P standard template 5">
        <a:dk1>
          <a:srgbClr val="000000"/>
        </a:dk1>
        <a:lt1>
          <a:srgbClr val="E5D3B3"/>
        </a:lt1>
        <a:dk2>
          <a:srgbClr val="800000"/>
        </a:dk2>
        <a:lt2>
          <a:srgbClr val="009900"/>
        </a:lt2>
        <a:accent1>
          <a:srgbClr val="D5B095"/>
        </a:accent1>
        <a:accent2>
          <a:srgbClr val="E28666"/>
        </a:accent2>
        <a:accent3>
          <a:srgbClr val="F0E6D6"/>
        </a:accent3>
        <a:accent4>
          <a:srgbClr val="000000"/>
        </a:accent4>
        <a:accent5>
          <a:srgbClr val="E7D4C8"/>
        </a:accent5>
        <a:accent6>
          <a:srgbClr val="CD795C"/>
        </a:accent6>
        <a:hlink>
          <a:srgbClr val="B75735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P standard template 6">
        <a:dk1>
          <a:srgbClr val="99CC00"/>
        </a:dk1>
        <a:lt1>
          <a:srgbClr val="FFFFFF"/>
        </a:lt1>
        <a:dk2>
          <a:srgbClr val="51399D"/>
        </a:dk2>
        <a:lt2>
          <a:srgbClr val="FFFFCC"/>
        </a:lt2>
        <a:accent1>
          <a:srgbClr val="877CAA"/>
        </a:accent1>
        <a:accent2>
          <a:srgbClr val="000058"/>
        </a:accent2>
        <a:accent3>
          <a:srgbClr val="B3AECC"/>
        </a:accent3>
        <a:accent4>
          <a:srgbClr val="DADADA"/>
        </a:accent4>
        <a:accent5>
          <a:srgbClr val="C3BFD2"/>
        </a:accent5>
        <a:accent6>
          <a:srgbClr val="00004F"/>
        </a:accent6>
        <a:hlink>
          <a:srgbClr val="FFCC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P standard template 7">
        <a:dk1>
          <a:srgbClr val="000000"/>
        </a:dk1>
        <a:lt1>
          <a:srgbClr val="FFFFFF"/>
        </a:lt1>
        <a:dk2>
          <a:srgbClr val="006600"/>
        </a:dk2>
        <a:lt2>
          <a:srgbClr val="969696"/>
        </a:lt2>
        <a:accent1>
          <a:srgbClr val="99CC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E78A00"/>
        </a:accent6>
        <a:hlink>
          <a:srgbClr val="FF66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P standard template 8">
        <a:dk1>
          <a:srgbClr val="000000"/>
        </a:dk1>
        <a:lt1>
          <a:srgbClr val="FFFFFF"/>
        </a:lt1>
        <a:dk2>
          <a:srgbClr val="006600"/>
        </a:dk2>
        <a:lt2>
          <a:srgbClr val="969696"/>
        </a:lt2>
        <a:accent1>
          <a:srgbClr val="8FC2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C6DDAA"/>
        </a:accent5>
        <a:accent6>
          <a:srgbClr val="E78A00"/>
        </a:accent6>
        <a:hlink>
          <a:srgbClr val="FF6600"/>
        </a:hlink>
        <a:folHlink>
          <a:srgbClr val="FEF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P standard template 9">
        <a:dk1>
          <a:srgbClr val="000000"/>
        </a:dk1>
        <a:lt1>
          <a:srgbClr val="FFFFFF"/>
        </a:lt1>
        <a:dk2>
          <a:srgbClr val="006600"/>
        </a:dk2>
        <a:lt2>
          <a:srgbClr val="969696"/>
        </a:lt2>
        <a:accent1>
          <a:srgbClr val="FEF800"/>
        </a:accent1>
        <a:accent2>
          <a:srgbClr val="8FC200"/>
        </a:accent2>
        <a:accent3>
          <a:srgbClr val="FFFFFF"/>
        </a:accent3>
        <a:accent4>
          <a:srgbClr val="000000"/>
        </a:accent4>
        <a:accent5>
          <a:srgbClr val="FEFBAA"/>
        </a:accent5>
        <a:accent6>
          <a:srgbClr val="81B000"/>
        </a:accent6>
        <a:hlink>
          <a:srgbClr val="FF99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P standard template 10">
        <a:dk1>
          <a:srgbClr val="000000"/>
        </a:dk1>
        <a:lt1>
          <a:srgbClr val="FFFFFF"/>
        </a:lt1>
        <a:dk2>
          <a:srgbClr val="006600"/>
        </a:dk2>
        <a:lt2>
          <a:srgbClr val="969696"/>
        </a:lt2>
        <a:accent1>
          <a:srgbClr val="FEF800"/>
        </a:accent1>
        <a:accent2>
          <a:srgbClr val="85B400"/>
        </a:accent2>
        <a:accent3>
          <a:srgbClr val="FFFFFF"/>
        </a:accent3>
        <a:accent4>
          <a:srgbClr val="000000"/>
        </a:accent4>
        <a:accent5>
          <a:srgbClr val="FEFBAA"/>
        </a:accent5>
        <a:accent6>
          <a:srgbClr val="78A300"/>
        </a:accent6>
        <a:hlink>
          <a:srgbClr val="FF99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P standard template 11">
        <a:dk1>
          <a:srgbClr val="000000"/>
        </a:dk1>
        <a:lt1>
          <a:srgbClr val="FFFFFF"/>
        </a:lt1>
        <a:dk2>
          <a:srgbClr val="006600"/>
        </a:dk2>
        <a:lt2>
          <a:srgbClr val="969696"/>
        </a:lt2>
        <a:accent1>
          <a:srgbClr val="FEF800"/>
        </a:accent1>
        <a:accent2>
          <a:srgbClr val="7FAC00"/>
        </a:accent2>
        <a:accent3>
          <a:srgbClr val="FFFFFF"/>
        </a:accent3>
        <a:accent4>
          <a:srgbClr val="000000"/>
        </a:accent4>
        <a:accent5>
          <a:srgbClr val="FEFBAA"/>
        </a:accent5>
        <a:accent6>
          <a:srgbClr val="729B00"/>
        </a:accent6>
        <a:hlink>
          <a:srgbClr val="FF99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BP standard template">
  <a:themeElements>
    <a:clrScheme name="BP standard template 11">
      <a:dk1>
        <a:srgbClr val="000000"/>
      </a:dk1>
      <a:lt1>
        <a:srgbClr val="FFFFFF"/>
      </a:lt1>
      <a:dk2>
        <a:srgbClr val="006600"/>
      </a:dk2>
      <a:lt2>
        <a:srgbClr val="969696"/>
      </a:lt2>
      <a:accent1>
        <a:srgbClr val="FEF800"/>
      </a:accent1>
      <a:accent2>
        <a:srgbClr val="7FAC00"/>
      </a:accent2>
      <a:accent3>
        <a:srgbClr val="FFFFFF"/>
      </a:accent3>
      <a:accent4>
        <a:srgbClr val="000000"/>
      </a:accent4>
      <a:accent5>
        <a:srgbClr val="FEFBAA"/>
      </a:accent5>
      <a:accent6>
        <a:srgbClr val="729B00"/>
      </a:accent6>
      <a:hlink>
        <a:srgbClr val="FF9900"/>
      </a:hlink>
      <a:folHlink>
        <a:srgbClr val="FF6600"/>
      </a:folHlink>
    </a:clrScheme>
    <a:fontScheme name="BP standard template">
      <a:majorFont>
        <a:latin typeface="Univers 55"/>
        <a:ea typeface=""/>
        <a:cs typeface="Arial"/>
      </a:majorFont>
      <a:minorFont>
        <a:latin typeface="Univers 55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chemeClr val="bg2">
              <a:alpha val="50000"/>
            </a:schemeClr>
          </a:outerShdw>
        </a:effectLst>
      </a:spPr>
      <a:bodyPr vert="horz" wrap="square" lIns="0" tIns="7200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rgbClr val="007833"/>
            </a:solidFill>
            <a:effectLst/>
            <a:latin typeface="Univers 55" pitchFamily="2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chemeClr val="bg2">
              <a:alpha val="50000"/>
            </a:schemeClr>
          </a:outerShdw>
        </a:effectLst>
      </a:spPr>
      <a:bodyPr vert="horz" wrap="square" lIns="0" tIns="7200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rgbClr val="007833"/>
            </a:solidFill>
            <a:effectLst/>
            <a:latin typeface="Univers 55" pitchFamily="2" charset="0"/>
            <a:cs typeface="Arial" pitchFamily="34" charset="0"/>
          </a:defRPr>
        </a:defPPr>
      </a:lstStyle>
    </a:lnDef>
  </a:objectDefaults>
  <a:extraClrSchemeLst>
    <a:extraClrScheme>
      <a:clrScheme name="BP standard template 1">
        <a:dk1>
          <a:srgbClr val="FF9900"/>
        </a:dk1>
        <a:lt1>
          <a:srgbClr val="FFFFCC"/>
        </a:lt1>
        <a:dk2>
          <a:srgbClr val="000000"/>
        </a:dk2>
        <a:lt2>
          <a:srgbClr val="FFCC00"/>
        </a:lt2>
        <a:accent1>
          <a:srgbClr val="6B6253"/>
        </a:accent1>
        <a:accent2>
          <a:srgbClr val="72543E"/>
        </a:accent2>
        <a:accent3>
          <a:srgbClr val="AAAAAA"/>
        </a:accent3>
        <a:accent4>
          <a:srgbClr val="DADAAE"/>
        </a:accent4>
        <a:accent5>
          <a:srgbClr val="BAB7B3"/>
        </a:accent5>
        <a:accent6>
          <a:srgbClr val="674B37"/>
        </a:accent6>
        <a:hlink>
          <a:srgbClr val="DA988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P standard template 2">
        <a:dk1>
          <a:srgbClr val="000000"/>
        </a:dk1>
        <a:lt1>
          <a:srgbClr val="FFFFFF"/>
        </a:lt1>
        <a:dk2>
          <a:srgbClr val="000000"/>
        </a:dk2>
        <a:lt2>
          <a:srgbClr val="006600"/>
        </a:lt2>
        <a:accent1>
          <a:srgbClr val="F5EBC1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9F3DD"/>
        </a:accent5>
        <a:accent6>
          <a:srgbClr val="E7B900"/>
        </a:accent6>
        <a:hlink>
          <a:srgbClr val="D4876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3">
        <a:dk1>
          <a:srgbClr val="000000"/>
        </a:dk1>
        <a:lt1>
          <a:srgbClr val="FFFFFF"/>
        </a:lt1>
        <a:dk2>
          <a:srgbClr val="000000"/>
        </a:dk2>
        <a:lt2>
          <a:srgbClr val="292929"/>
        </a:lt2>
        <a:accent1>
          <a:srgbClr val="EAEAEA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878787"/>
        </a:accent6>
        <a:hlink>
          <a:srgbClr val="5F5F5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4">
        <a:dk1>
          <a:srgbClr val="000000"/>
        </a:dk1>
        <a:lt1>
          <a:srgbClr val="FFFFFF"/>
        </a:lt1>
        <a:dk2>
          <a:srgbClr val="000000"/>
        </a:dk2>
        <a:lt2>
          <a:srgbClr val="006600"/>
        </a:lt2>
        <a:accent1>
          <a:srgbClr val="D8EBB3"/>
        </a:accent1>
        <a:accent2>
          <a:srgbClr val="CCCC00"/>
        </a:accent2>
        <a:accent3>
          <a:srgbClr val="FFFFFF"/>
        </a:accent3>
        <a:accent4>
          <a:srgbClr val="000000"/>
        </a:accent4>
        <a:accent5>
          <a:srgbClr val="E9F3D6"/>
        </a:accent5>
        <a:accent6>
          <a:srgbClr val="B9B900"/>
        </a:accent6>
        <a:hlink>
          <a:srgbClr val="FFBE7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5">
        <a:dk1>
          <a:srgbClr val="000000"/>
        </a:dk1>
        <a:lt1>
          <a:srgbClr val="E5D3B3"/>
        </a:lt1>
        <a:dk2>
          <a:srgbClr val="800000"/>
        </a:dk2>
        <a:lt2>
          <a:srgbClr val="009900"/>
        </a:lt2>
        <a:accent1>
          <a:srgbClr val="D5B095"/>
        </a:accent1>
        <a:accent2>
          <a:srgbClr val="E28666"/>
        </a:accent2>
        <a:accent3>
          <a:srgbClr val="F0E6D6"/>
        </a:accent3>
        <a:accent4>
          <a:srgbClr val="000000"/>
        </a:accent4>
        <a:accent5>
          <a:srgbClr val="E7D4C8"/>
        </a:accent5>
        <a:accent6>
          <a:srgbClr val="CD795C"/>
        </a:accent6>
        <a:hlink>
          <a:srgbClr val="B75735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6">
        <a:dk1>
          <a:srgbClr val="99CC00"/>
        </a:dk1>
        <a:lt1>
          <a:srgbClr val="FFFFFF"/>
        </a:lt1>
        <a:dk2>
          <a:srgbClr val="51399D"/>
        </a:dk2>
        <a:lt2>
          <a:srgbClr val="FFFFCC"/>
        </a:lt2>
        <a:accent1>
          <a:srgbClr val="877CAA"/>
        </a:accent1>
        <a:accent2>
          <a:srgbClr val="000058"/>
        </a:accent2>
        <a:accent3>
          <a:srgbClr val="B3AECC"/>
        </a:accent3>
        <a:accent4>
          <a:srgbClr val="DADADA"/>
        </a:accent4>
        <a:accent5>
          <a:srgbClr val="C3BFD2"/>
        </a:accent5>
        <a:accent6>
          <a:srgbClr val="00004F"/>
        </a:accent6>
        <a:hlink>
          <a:srgbClr val="FFCC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P standard template 7">
        <a:dk1>
          <a:srgbClr val="000000"/>
        </a:dk1>
        <a:lt1>
          <a:srgbClr val="FFFFFF"/>
        </a:lt1>
        <a:dk2>
          <a:srgbClr val="006600"/>
        </a:dk2>
        <a:lt2>
          <a:srgbClr val="969696"/>
        </a:lt2>
        <a:accent1>
          <a:srgbClr val="99CC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E78A00"/>
        </a:accent6>
        <a:hlink>
          <a:srgbClr val="FF66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8">
        <a:dk1>
          <a:srgbClr val="000000"/>
        </a:dk1>
        <a:lt1>
          <a:srgbClr val="FFFFFF"/>
        </a:lt1>
        <a:dk2>
          <a:srgbClr val="006600"/>
        </a:dk2>
        <a:lt2>
          <a:srgbClr val="969696"/>
        </a:lt2>
        <a:accent1>
          <a:srgbClr val="8FC2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C6DDAA"/>
        </a:accent5>
        <a:accent6>
          <a:srgbClr val="E78A00"/>
        </a:accent6>
        <a:hlink>
          <a:srgbClr val="FF6600"/>
        </a:hlink>
        <a:folHlink>
          <a:srgbClr val="FEF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9">
        <a:dk1>
          <a:srgbClr val="000000"/>
        </a:dk1>
        <a:lt1>
          <a:srgbClr val="FFFFFF"/>
        </a:lt1>
        <a:dk2>
          <a:srgbClr val="006600"/>
        </a:dk2>
        <a:lt2>
          <a:srgbClr val="969696"/>
        </a:lt2>
        <a:accent1>
          <a:srgbClr val="FEF800"/>
        </a:accent1>
        <a:accent2>
          <a:srgbClr val="8FC200"/>
        </a:accent2>
        <a:accent3>
          <a:srgbClr val="FFFFFF"/>
        </a:accent3>
        <a:accent4>
          <a:srgbClr val="000000"/>
        </a:accent4>
        <a:accent5>
          <a:srgbClr val="FEFBAA"/>
        </a:accent5>
        <a:accent6>
          <a:srgbClr val="81B000"/>
        </a:accent6>
        <a:hlink>
          <a:srgbClr val="FF99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10">
        <a:dk1>
          <a:srgbClr val="000000"/>
        </a:dk1>
        <a:lt1>
          <a:srgbClr val="FFFFFF"/>
        </a:lt1>
        <a:dk2>
          <a:srgbClr val="006600"/>
        </a:dk2>
        <a:lt2>
          <a:srgbClr val="969696"/>
        </a:lt2>
        <a:accent1>
          <a:srgbClr val="FEF800"/>
        </a:accent1>
        <a:accent2>
          <a:srgbClr val="85B400"/>
        </a:accent2>
        <a:accent3>
          <a:srgbClr val="FFFFFF"/>
        </a:accent3>
        <a:accent4>
          <a:srgbClr val="000000"/>
        </a:accent4>
        <a:accent5>
          <a:srgbClr val="FEFBAA"/>
        </a:accent5>
        <a:accent6>
          <a:srgbClr val="78A300"/>
        </a:accent6>
        <a:hlink>
          <a:srgbClr val="FF99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11">
        <a:dk1>
          <a:srgbClr val="000000"/>
        </a:dk1>
        <a:lt1>
          <a:srgbClr val="FFFFFF"/>
        </a:lt1>
        <a:dk2>
          <a:srgbClr val="006600"/>
        </a:dk2>
        <a:lt2>
          <a:srgbClr val="969696"/>
        </a:lt2>
        <a:accent1>
          <a:srgbClr val="FEF800"/>
        </a:accent1>
        <a:accent2>
          <a:srgbClr val="7FAC00"/>
        </a:accent2>
        <a:accent3>
          <a:srgbClr val="FFFFFF"/>
        </a:accent3>
        <a:accent4>
          <a:srgbClr val="000000"/>
        </a:accent4>
        <a:accent5>
          <a:srgbClr val="FEFBAA"/>
        </a:accent5>
        <a:accent6>
          <a:srgbClr val="729B00"/>
        </a:accent6>
        <a:hlink>
          <a:srgbClr val="FF99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BP standard template">
  <a:themeElements>
    <a:clrScheme name="BP standard template 11">
      <a:dk1>
        <a:srgbClr val="000000"/>
      </a:dk1>
      <a:lt1>
        <a:srgbClr val="FFFFFF"/>
      </a:lt1>
      <a:dk2>
        <a:srgbClr val="006600"/>
      </a:dk2>
      <a:lt2>
        <a:srgbClr val="969696"/>
      </a:lt2>
      <a:accent1>
        <a:srgbClr val="FEF800"/>
      </a:accent1>
      <a:accent2>
        <a:srgbClr val="7FAC00"/>
      </a:accent2>
      <a:accent3>
        <a:srgbClr val="FFFFFF"/>
      </a:accent3>
      <a:accent4>
        <a:srgbClr val="000000"/>
      </a:accent4>
      <a:accent5>
        <a:srgbClr val="FEFBAA"/>
      </a:accent5>
      <a:accent6>
        <a:srgbClr val="729B00"/>
      </a:accent6>
      <a:hlink>
        <a:srgbClr val="FF9900"/>
      </a:hlink>
      <a:folHlink>
        <a:srgbClr val="FF6600"/>
      </a:folHlink>
    </a:clrScheme>
    <a:fontScheme name="BP standard template">
      <a:majorFont>
        <a:latin typeface="Univers 55"/>
        <a:ea typeface=""/>
        <a:cs typeface="Arial"/>
      </a:majorFont>
      <a:minorFont>
        <a:latin typeface="Univers 55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chemeClr val="bg2">
              <a:alpha val="50000"/>
            </a:schemeClr>
          </a:outerShdw>
        </a:effectLst>
      </a:spPr>
      <a:bodyPr vert="horz" wrap="square" lIns="0" tIns="7200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rgbClr val="007833"/>
            </a:solidFill>
            <a:effectLst/>
            <a:latin typeface="Univers 55" pitchFamily="2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chemeClr val="bg2">
              <a:alpha val="50000"/>
            </a:schemeClr>
          </a:outerShdw>
        </a:effectLst>
      </a:spPr>
      <a:bodyPr vert="horz" wrap="square" lIns="0" tIns="7200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rgbClr val="007833"/>
            </a:solidFill>
            <a:effectLst/>
            <a:latin typeface="Univers 55" pitchFamily="2" charset="0"/>
            <a:cs typeface="Arial" pitchFamily="34" charset="0"/>
          </a:defRPr>
        </a:defPPr>
      </a:lstStyle>
    </a:lnDef>
  </a:objectDefaults>
  <a:extraClrSchemeLst>
    <a:extraClrScheme>
      <a:clrScheme name="BP standard template 1">
        <a:dk1>
          <a:srgbClr val="FF9900"/>
        </a:dk1>
        <a:lt1>
          <a:srgbClr val="FFFFCC"/>
        </a:lt1>
        <a:dk2>
          <a:srgbClr val="000000"/>
        </a:dk2>
        <a:lt2>
          <a:srgbClr val="FFCC00"/>
        </a:lt2>
        <a:accent1>
          <a:srgbClr val="6B6253"/>
        </a:accent1>
        <a:accent2>
          <a:srgbClr val="72543E"/>
        </a:accent2>
        <a:accent3>
          <a:srgbClr val="AAAAAA"/>
        </a:accent3>
        <a:accent4>
          <a:srgbClr val="DADAAE"/>
        </a:accent4>
        <a:accent5>
          <a:srgbClr val="BAB7B3"/>
        </a:accent5>
        <a:accent6>
          <a:srgbClr val="674B37"/>
        </a:accent6>
        <a:hlink>
          <a:srgbClr val="DA988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P standard template 2">
        <a:dk1>
          <a:srgbClr val="000000"/>
        </a:dk1>
        <a:lt1>
          <a:srgbClr val="FFFFFF"/>
        </a:lt1>
        <a:dk2>
          <a:srgbClr val="000000"/>
        </a:dk2>
        <a:lt2>
          <a:srgbClr val="006600"/>
        </a:lt2>
        <a:accent1>
          <a:srgbClr val="F5EBC1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9F3DD"/>
        </a:accent5>
        <a:accent6>
          <a:srgbClr val="E7B900"/>
        </a:accent6>
        <a:hlink>
          <a:srgbClr val="D4876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3">
        <a:dk1>
          <a:srgbClr val="000000"/>
        </a:dk1>
        <a:lt1>
          <a:srgbClr val="FFFFFF"/>
        </a:lt1>
        <a:dk2>
          <a:srgbClr val="000000"/>
        </a:dk2>
        <a:lt2>
          <a:srgbClr val="292929"/>
        </a:lt2>
        <a:accent1>
          <a:srgbClr val="EAEAEA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878787"/>
        </a:accent6>
        <a:hlink>
          <a:srgbClr val="5F5F5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4">
        <a:dk1>
          <a:srgbClr val="000000"/>
        </a:dk1>
        <a:lt1>
          <a:srgbClr val="FFFFFF"/>
        </a:lt1>
        <a:dk2>
          <a:srgbClr val="000000"/>
        </a:dk2>
        <a:lt2>
          <a:srgbClr val="006600"/>
        </a:lt2>
        <a:accent1>
          <a:srgbClr val="D8EBB3"/>
        </a:accent1>
        <a:accent2>
          <a:srgbClr val="CCCC00"/>
        </a:accent2>
        <a:accent3>
          <a:srgbClr val="FFFFFF"/>
        </a:accent3>
        <a:accent4>
          <a:srgbClr val="000000"/>
        </a:accent4>
        <a:accent5>
          <a:srgbClr val="E9F3D6"/>
        </a:accent5>
        <a:accent6>
          <a:srgbClr val="B9B900"/>
        </a:accent6>
        <a:hlink>
          <a:srgbClr val="FFBE7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5">
        <a:dk1>
          <a:srgbClr val="000000"/>
        </a:dk1>
        <a:lt1>
          <a:srgbClr val="E5D3B3"/>
        </a:lt1>
        <a:dk2>
          <a:srgbClr val="800000"/>
        </a:dk2>
        <a:lt2>
          <a:srgbClr val="009900"/>
        </a:lt2>
        <a:accent1>
          <a:srgbClr val="D5B095"/>
        </a:accent1>
        <a:accent2>
          <a:srgbClr val="E28666"/>
        </a:accent2>
        <a:accent3>
          <a:srgbClr val="F0E6D6"/>
        </a:accent3>
        <a:accent4>
          <a:srgbClr val="000000"/>
        </a:accent4>
        <a:accent5>
          <a:srgbClr val="E7D4C8"/>
        </a:accent5>
        <a:accent6>
          <a:srgbClr val="CD795C"/>
        </a:accent6>
        <a:hlink>
          <a:srgbClr val="B75735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6">
        <a:dk1>
          <a:srgbClr val="99CC00"/>
        </a:dk1>
        <a:lt1>
          <a:srgbClr val="FFFFFF"/>
        </a:lt1>
        <a:dk2>
          <a:srgbClr val="51399D"/>
        </a:dk2>
        <a:lt2>
          <a:srgbClr val="FFFFCC"/>
        </a:lt2>
        <a:accent1>
          <a:srgbClr val="877CAA"/>
        </a:accent1>
        <a:accent2>
          <a:srgbClr val="000058"/>
        </a:accent2>
        <a:accent3>
          <a:srgbClr val="B3AECC"/>
        </a:accent3>
        <a:accent4>
          <a:srgbClr val="DADADA"/>
        </a:accent4>
        <a:accent5>
          <a:srgbClr val="C3BFD2"/>
        </a:accent5>
        <a:accent6>
          <a:srgbClr val="00004F"/>
        </a:accent6>
        <a:hlink>
          <a:srgbClr val="FFCC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P standard template 7">
        <a:dk1>
          <a:srgbClr val="000000"/>
        </a:dk1>
        <a:lt1>
          <a:srgbClr val="FFFFFF"/>
        </a:lt1>
        <a:dk2>
          <a:srgbClr val="006600"/>
        </a:dk2>
        <a:lt2>
          <a:srgbClr val="969696"/>
        </a:lt2>
        <a:accent1>
          <a:srgbClr val="99CC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E78A00"/>
        </a:accent6>
        <a:hlink>
          <a:srgbClr val="FF66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8">
        <a:dk1>
          <a:srgbClr val="000000"/>
        </a:dk1>
        <a:lt1>
          <a:srgbClr val="FFFFFF"/>
        </a:lt1>
        <a:dk2>
          <a:srgbClr val="006600"/>
        </a:dk2>
        <a:lt2>
          <a:srgbClr val="969696"/>
        </a:lt2>
        <a:accent1>
          <a:srgbClr val="8FC2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C6DDAA"/>
        </a:accent5>
        <a:accent6>
          <a:srgbClr val="E78A00"/>
        </a:accent6>
        <a:hlink>
          <a:srgbClr val="FF6600"/>
        </a:hlink>
        <a:folHlink>
          <a:srgbClr val="FEF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9">
        <a:dk1>
          <a:srgbClr val="000000"/>
        </a:dk1>
        <a:lt1>
          <a:srgbClr val="FFFFFF"/>
        </a:lt1>
        <a:dk2>
          <a:srgbClr val="006600"/>
        </a:dk2>
        <a:lt2>
          <a:srgbClr val="969696"/>
        </a:lt2>
        <a:accent1>
          <a:srgbClr val="FEF800"/>
        </a:accent1>
        <a:accent2>
          <a:srgbClr val="8FC200"/>
        </a:accent2>
        <a:accent3>
          <a:srgbClr val="FFFFFF"/>
        </a:accent3>
        <a:accent4>
          <a:srgbClr val="000000"/>
        </a:accent4>
        <a:accent5>
          <a:srgbClr val="FEFBAA"/>
        </a:accent5>
        <a:accent6>
          <a:srgbClr val="81B000"/>
        </a:accent6>
        <a:hlink>
          <a:srgbClr val="FF99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10">
        <a:dk1>
          <a:srgbClr val="000000"/>
        </a:dk1>
        <a:lt1>
          <a:srgbClr val="FFFFFF"/>
        </a:lt1>
        <a:dk2>
          <a:srgbClr val="006600"/>
        </a:dk2>
        <a:lt2>
          <a:srgbClr val="969696"/>
        </a:lt2>
        <a:accent1>
          <a:srgbClr val="FEF800"/>
        </a:accent1>
        <a:accent2>
          <a:srgbClr val="85B400"/>
        </a:accent2>
        <a:accent3>
          <a:srgbClr val="FFFFFF"/>
        </a:accent3>
        <a:accent4>
          <a:srgbClr val="000000"/>
        </a:accent4>
        <a:accent5>
          <a:srgbClr val="FEFBAA"/>
        </a:accent5>
        <a:accent6>
          <a:srgbClr val="78A300"/>
        </a:accent6>
        <a:hlink>
          <a:srgbClr val="FF99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11">
        <a:dk1>
          <a:srgbClr val="000000"/>
        </a:dk1>
        <a:lt1>
          <a:srgbClr val="FFFFFF"/>
        </a:lt1>
        <a:dk2>
          <a:srgbClr val="006600"/>
        </a:dk2>
        <a:lt2>
          <a:srgbClr val="969696"/>
        </a:lt2>
        <a:accent1>
          <a:srgbClr val="FEF800"/>
        </a:accent1>
        <a:accent2>
          <a:srgbClr val="7FAC00"/>
        </a:accent2>
        <a:accent3>
          <a:srgbClr val="FFFFFF"/>
        </a:accent3>
        <a:accent4>
          <a:srgbClr val="000000"/>
        </a:accent4>
        <a:accent5>
          <a:srgbClr val="FEFBAA"/>
        </a:accent5>
        <a:accent6>
          <a:srgbClr val="729B00"/>
        </a:accent6>
        <a:hlink>
          <a:srgbClr val="FF99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4_BP standard template">
  <a:themeElements>
    <a:clrScheme name="BP standard template 11">
      <a:dk1>
        <a:srgbClr val="000000"/>
      </a:dk1>
      <a:lt1>
        <a:srgbClr val="FFFFFF"/>
      </a:lt1>
      <a:dk2>
        <a:srgbClr val="006600"/>
      </a:dk2>
      <a:lt2>
        <a:srgbClr val="969696"/>
      </a:lt2>
      <a:accent1>
        <a:srgbClr val="FEF800"/>
      </a:accent1>
      <a:accent2>
        <a:srgbClr val="7FAC00"/>
      </a:accent2>
      <a:accent3>
        <a:srgbClr val="FFFFFF"/>
      </a:accent3>
      <a:accent4>
        <a:srgbClr val="000000"/>
      </a:accent4>
      <a:accent5>
        <a:srgbClr val="FEFBAA"/>
      </a:accent5>
      <a:accent6>
        <a:srgbClr val="729B00"/>
      </a:accent6>
      <a:hlink>
        <a:srgbClr val="FF9900"/>
      </a:hlink>
      <a:folHlink>
        <a:srgbClr val="FF6600"/>
      </a:folHlink>
    </a:clrScheme>
    <a:fontScheme name="BP standard template">
      <a:majorFont>
        <a:latin typeface="Univers 55"/>
        <a:ea typeface=""/>
        <a:cs typeface="Arial"/>
      </a:majorFont>
      <a:minorFont>
        <a:latin typeface="Univers 55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chemeClr val="bg2">
              <a:alpha val="50000"/>
            </a:schemeClr>
          </a:outerShdw>
        </a:effectLst>
      </a:spPr>
      <a:bodyPr vert="horz" wrap="square" lIns="0" tIns="7200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rgbClr val="007833"/>
            </a:solidFill>
            <a:effectLst/>
            <a:latin typeface="Univers 55" pitchFamily="2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chemeClr val="bg2">
              <a:alpha val="50000"/>
            </a:schemeClr>
          </a:outerShdw>
        </a:effectLst>
      </a:spPr>
      <a:bodyPr vert="horz" wrap="square" lIns="0" tIns="7200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rgbClr val="007833"/>
            </a:solidFill>
            <a:effectLst/>
            <a:latin typeface="Univers 55" pitchFamily="2" charset="0"/>
            <a:cs typeface="Arial" pitchFamily="34" charset="0"/>
          </a:defRPr>
        </a:defPPr>
      </a:lstStyle>
    </a:lnDef>
  </a:objectDefaults>
  <a:extraClrSchemeLst>
    <a:extraClrScheme>
      <a:clrScheme name="BP standard template 1">
        <a:dk1>
          <a:srgbClr val="FF9900"/>
        </a:dk1>
        <a:lt1>
          <a:srgbClr val="FFFFCC"/>
        </a:lt1>
        <a:dk2>
          <a:srgbClr val="000000"/>
        </a:dk2>
        <a:lt2>
          <a:srgbClr val="FFCC00"/>
        </a:lt2>
        <a:accent1>
          <a:srgbClr val="6B6253"/>
        </a:accent1>
        <a:accent2>
          <a:srgbClr val="72543E"/>
        </a:accent2>
        <a:accent3>
          <a:srgbClr val="AAAAAA"/>
        </a:accent3>
        <a:accent4>
          <a:srgbClr val="DADAAE"/>
        </a:accent4>
        <a:accent5>
          <a:srgbClr val="BAB7B3"/>
        </a:accent5>
        <a:accent6>
          <a:srgbClr val="674B37"/>
        </a:accent6>
        <a:hlink>
          <a:srgbClr val="DA988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P standard template 2">
        <a:dk1>
          <a:srgbClr val="000000"/>
        </a:dk1>
        <a:lt1>
          <a:srgbClr val="FFFFFF"/>
        </a:lt1>
        <a:dk2>
          <a:srgbClr val="000000"/>
        </a:dk2>
        <a:lt2>
          <a:srgbClr val="006600"/>
        </a:lt2>
        <a:accent1>
          <a:srgbClr val="F5EBC1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9F3DD"/>
        </a:accent5>
        <a:accent6>
          <a:srgbClr val="E7B900"/>
        </a:accent6>
        <a:hlink>
          <a:srgbClr val="D4876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3">
        <a:dk1>
          <a:srgbClr val="000000"/>
        </a:dk1>
        <a:lt1>
          <a:srgbClr val="FFFFFF"/>
        </a:lt1>
        <a:dk2>
          <a:srgbClr val="000000"/>
        </a:dk2>
        <a:lt2>
          <a:srgbClr val="292929"/>
        </a:lt2>
        <a:accent1>
          <a:srgbClr val="EAEAEA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878787"/>
        </a:accent6>
        <a:hlink>
          <a:srgbClr val="5F5F5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4">
        <a:dk1>
          <a:srgbClr val="000000"/>
        </a:dk1>
        <a:lt1>
          <a:srgbClr val="FFFFFF"/>
        </a:lt1>
        <a:dk2>
          <a:srgbClr val="000000"/>
        </a:dk2>
        <a:lt2>
          <a:srgbClr val="006600"/>
        </a:lt2>
        <a:accent1>
          <a:srgbClr val="D8EBB3"/>
        </a:accent1>
        <a:accent2>
          <a:srgbClr val="CCCC00"/>
        </a:accent2>
        <a:accent3>
          <a:srgbClr val="FFFFFF"/>
        </a:accent3>
        <a:accent4>
          <a:srgbClr val="000000"/>
        </a:accent4>
        <a:accent5>
          <a:srgbClr val="E9F3D6"/>
        </a:accent5>
        <a:accent6>
          <a:srgbClr val="B9B900"/>
        </a:accent6>
        <a:hlink>
          <a:srgbClr val="FFBE7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5">
        <a:dk1>
          <a:srgbClr val="000000"/>
        </a:dk1>
        <a:lt1>
          <a:srgbClr val="E5D3B3"/>
        </a:lt1>
        <a:dk2>
          <a:srgbClr val="800000"/>
        </a:dk2>
        <a:lt2>
          <a:srgbClr val="009900"/>
        </a:lt2>
        <a:accent1>
          <a:srgbClr val="D5B095"/>
        </a:accent1>
        <a:accent2>
          <a:srgbClr val="E28666"/>
        </a:accent2>
        <a:accent3>
          <a:srgbClr val="F0E6D6"/>
        </a:accent3>
        <a:accent4>
          <a:srgbClr val="000000"/>
        </a:accent4>
        <a:accent5>
          <a:srgbClr val="E7D4C8"/>
        </a:accent5>
        <a:accent6>
          <a:srgbClr val="CD795C"/>
        </a:accent6>
        <a:hlink>
          <a:srgbClr val="B75735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6">
        <a:dk1>
          <a:srgbClr val="99CC00"/>
        </a:dk1>
        <a:lt1>
          <a:srgbClr val="FFFFFF"/>
        </a:lt1>
        <a:dk2>
          <a:srgbClr val="51399D"/>
        </a:dk2>
        <a:lt2>
          <a:srgbClr val="FFFFCC"/>
        </a:lt2>
        <a:accent1>
          <a:srgbClr val="877CAA"/>
        </a:accent1>
        <a:accent2>
          <a:srgbClr val="000058"/>
        </a:accent2>
        <a:accent3>
          <a:srgbClr val="B3AECC"/>
        </a:accent3>
        <a:accent4>
          <a:srgbClr val="DADADA"/>
        </a:accent4>
        <a:accent5>
          <a:srgbClr val="C3BFD2"/>
        </a:accent5>
        <a:accent6>
          <a:srgbClr val="00004F"/>
        </a:accent6>
        <a:hlink>
          <a:srgbClr val="FFCC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P standard template 7">
        <a:dk1>
          <a:srgbClr val="000000"/>
        </a:dk1>
        <a:lt1>
          <a:srgbClr val="FFFFFF"/>
        </a:lt1>
        <a:dk2>
          <a:srgbClr val="006600"/>
        </a:dk2>
        <a:lt2>
          <a:srgbClr val="969696"/>
        </a:lt2>
        <a:accent1>
          <a:srgbClr val="99CC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E78A00"/>
        </a:accent6>
        <a:hlink>
          <a:srgbClr val="FF66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8">
        <a:dk1>
          <a:srgbClr val="000000"/>
        </a:dk1>
        <a:lt1>
          <a:srgbClr val="FFFFFF"/>
        </a:lt1>
        <a:dk2>
          <a:srgbClr val="006600"/>
        </a:dk2>
        <a:lt2>
          <a:srgbClr val="969696"/>
        </a:lt2>
        <a:accent1>
          <a:srgbClr val="8FC2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C6DDAA"/>
        </a:accent5>
        <a:accent6>
          <a:srgbClr val="E78A00"/>
        </a:accent6>
        <a:hlink>
          <a:srgbClr val="FF6600"/>
        </a:hlink>
        <a:folHlink>
          <a:srgbClr val="FEF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9">
        <a:dk1>
          <a:srgbClr val="000000"/>
        </a:dk1>
        <a:lt1>
          <a:srgbClr val="FFFFFF"/>
        </a:lt1>
        <a:dk2>
          <a:srgbClr val="006600"/>
        </a:dk2>
        <a:lt2>
          <a:srgbClr val="969696"/>
        </a:lt2>
        <a:accent1>
          <a:srgbClr val="FEF800"/>
        </a:accent1>
        <a:accent2>
          <a:srgbClr val="8FC200"/>
        </a:accent2>
        <a:accent3>
          <a:srgbClr val="FFFFFF"/>
        </a:accent3>
        <a:accent4>
          <a:srgbClr val="000000"/>
        </a:accent4>
        <a:accent5>
          <a:srgbClr val="FEFBAA"/>
        </a:accent5>
        <a:accent6>
          <a:srgbClr val="81B000"/>
        </a:accent6>
        <a:hlink>
          <a:srgbClr val="FF99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10">
        <a:dk1>
          <a:srgbClr val="000000"/>
        </a:dk1>
        <a:lt1>
          <a:srgbClr val="FFFFFF"/>
        </a:lt1>
        <a:dk2>
          <a:srgbClr val="006600"/>
        </a:dk2>
        <a:lt2>
          <a:srgbClr val="969696"/>
        </a:lt2>
        <a:accent1>
          <a:srgbClr val="FEF800"/>
        </a:accent1>
        <a:accent2>
          <a:srgbClr val="85B400"/>
        </a:accent2>
        <a:accent3>
          <a:srgbClr val="FFFFFF"/>
        </a:accent3>
        <a:accent4>
          <a:srgbClr val="000000"/>
        </a:accent4>
        <a:accent5>
          <a:srgbClr val="FEFBAA"/>
        </a:accent5>
        <a:accent6>
          <a:srgbClr val="78A300"/>
        </a:accent6>
        <a:hlink>
          <a:srgbClr val="FF99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11">
        <a:dk1>
          <a:srgbClr val="000000"/>
        </a:dk1>
        <a:lt1>
          <a:srgbClr val="FFFFFF"/>
        </a:lt1>
        <a:dk2>
          <a:srgbClr val="006600"/>
        </a:dk2>
        <a:lt2>
          <a:srgbClr val="969696"/>
        </a:lt2>
        <a:accent1>
          <a:srgbClr val="FEF800"/>
        </a:accent1>
        <a:accent2>
          <a:srgbClr val="7FAC00"/>
        </a:accent2>
        <a:accent3>
          <a:srgbClr val="FFFFFF"/>
        </a:accent3>
        <a:accent4>
          <a:srgbClr val="000000"/>
        </a:accent4>
        <a:accent5>
          <a:srgbClr val="FEFBAA"/>
        </a:accent5>
        <a:accent6>
          <a:srgbClr val="729B00"/>
        </a:accent6>
        <a:hlink>
          <a:srgbClr val="FF99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5_BP standard template">
  <a:themeElements>
    <a:clrScheme name="BP standard template 11">
      <a:dk1>
        <a:srgbClr val="000000"/>
      </a:dk1>
      <a:lt1>
        <a:srgbClr val="FFFFFF"/>
      </a:lt1>
      <a:dk2>
        <a:srgbClr val="006600"/>
      </a:dk2>
      <a:lt2>
        <a:srgbClr val="969696"/>
      </a:lt2>
      <a:accent1>
        <a:srgbClr val="FEF800"/>
      </a:accent1>
      <a:accent2>
        <a:srgbClr val="7FAC00"/>
      </a:accent2>
      <a:accent3>
        <a:srgbClr val="FFFFFF"/>
      </a:accent3>
      <a:accent4>
        <a:srgbClr val="000000"/>
      </a:accent4>
      <a:accent5>
        <a:srgbClr val="FEFBAA"/>
      </a:accent5>
      <a:accent6>
        <a:srgbClr val="729B00"/>
      </a:accent6>
      <a:hlink>
        <a:srgbClr val="FF9900"/>
      </a:hlink>
      <a:folHlink>
        <a:srgbClr val="FF6600"/>
      </a:folHlink>
    </a:clrScheme>
    <a:fontScheme name="BP standard template">
      <a:majorFont>
        <a:latin typeface="Univers 55"/>
        <a:ea typeface=""/>
        <a:cs typeface="Arial"/>
      </a:majorFont>
      <a:minorFont>
        <a:latin typeface="Univers 55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chemeClr val="bg2">
              <a:alpha val="50000"/>
            </a:schemeClr>
          </a:outerShdw>
        </a:effectLst>
      </a:spPr>
      <a:bodyPr vert="horz" wrap="square" lIns="0" tIns="7200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rgbClr val="007833"/>
            </a:solidFill>
            <a:effectLst/>
            <a:latin typeface="Univers 55" pitchFamily="2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chemeClr val="bg2">
              <a:alpha val="50000"/>
            </a:schemeClr>
          </a:outerShdw>
        </a:effectLst>
      </a:spPr>
      <a:bodyPr vert="horz" wrap="square" lIns="0" tIns="7200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rgbClr val="007833"/>
            </a:solidFill>
            <a:effectLst/>
            <a:latin typeface="Univers 55" pitchFamily="2" charset="0"/>
            <a:cs typeface="Arial" pitchFamily="34" charset="0"/>
          </a:defRPr>
        </a:defPPr>
      </a:lstStyle>
    </a:lnDef>
  </a:objectDefaults>
  <a:extraClrSchemeLst>
    <a:extraClrScheme>
      <a:clrScheme name="BP standard template 1">
        <a:dk1>
          <a:srgbClr val="FF9900"/>
        </a:dk1>
        <a:lt1>
          <a:srgbClr val="FFFFCC"/>
        </a:lt1>
        <a:dk2>
          <a:srgbClr val="000000"/>
        </a:dk2>
        <a:lt2>
          <a:srgbClr val="FFCC00"/>
        </a:lt2>
        <a:accent1>
          <a:srgbClr val="6B6253"/>
        </a:accent1>
        <a:accent2>
          <a:srgbClr val="72543E"/>
        </a:accent2>
        <a:accent3>
          <a:srgbClr val="AAAAAA"/>
        </a:accent3>
        <a:accent4>
          <a:srgbClr val="DADAAE"/>
        </a:accent4>
        <a:accent5>
          <a:srgbClr val="BAB7B3"/>
        </a:accent5>
        <a:accent6>
          <a:srgbClr val="674B37"/>
        </a:accent6>
        <a:hlink>
          <a:srgbClr val="DA988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P standard template 2">
        <a:dk1>
          <a:srgbClr val="000000"/>
        </a:dk1>
        <a:lt1>
          <a:srgbClr val="FFFFFF"/>
        </a:lt1>
        <a:dk2>
          <a:srgbClr val="000000"/>
        </a:dk2>
        <a:lt2>
          <a:srgbClr val="006600"/>
        </a:lt2>
        <a:accent1>
          <a:srgbClr val="F5EBC1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9F3DD"/>
        </a:accent5>
        <a:accent6>
          <a:srgbClr val="E7B900"/>
        </a:accent6>
        <a:hlink>
          <a:srgbClr val="D4876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3">
        <a:dk1>
          <a:srgbClr val="000000"/>
        </a:dk1>
        <a:lt1>
          <a:srgbClr val="FFFFFF"/>
        </a:lt1>
        <a:dk2>
          <a:srgbClr val="000000"/>
        </a:dk2>
        <a:lt2>
          <a:srgbClr val="292929"/>
        </a:lt2>
        <a:accent1>
          <a:srgbClr val="EAEAEA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878787"/>
        </a:accent6>
        <a:hlink>
          <a:srgbClr val="5F5F5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4">
        <a:dk1>
          <a:srgbClr val="000000"/>
        </a:dk1>
        <a:lt1>
          <a:srgbClr val="FFFFFF"/>
        </a:lt1>
        <a:dk2>
          <a:srgbClr val="000000"/>
        </a:dk2>
        <a:lt2>
          <a:srgbClr val="006600"/>
        </a:lt2>
        <a:accent1>
          <a:srgbClr val="D8EBB3"/>
        </a:accent1>
        <a:accent2>
          <a:srgbClr val="CCCC00"/>
        </a:accent2>
        <a:accent3>
          <a:srgbClr val="FFFFFF"/>
        </a:accent3>
        <a:accent4>
          <a:srgbClr val="000000"/>
        </a:accent4>
        <a:accent5>
          <a:srgbClr val="E9F3D6"/>
        </a:accent5>
        <a:accent6>
          <a:srgbClr val="B9B900"/>
        </a:accent6>
        <a:hlink>
          <a:srgbClr val="FFBE7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5">
        <a:dk1>
          <a:srgbClr val="000000"/>
        </a:dk1>
        <a:lt1>
          <a:srgbClr val="E5D3B3"/>
        </a:lt1>
        <a:dk2>
          <a:srgbClr val="800000"/>
        </a:dk2>
        <a:lt2>
          <a:srgbClr val="009900"/>
        </a:lt2>
        <a:accent1>
          <a:srgbClr val="D5B095"/>
        </a:accent1>
        <a:accent2>
          <a:srgbClr val="E28666"/>
        </a:accent2>
        <a:accent3>
          <a:srgbClr val="F0E6D6"/>
        </a:accent3>
        <a:accent4>
          <a:srgbClr val="000000"/>
        </a:accent4>
        <a:accent5>
          <a:srgbClr val="E7D4C8"/>
        </a:accent5>
        <a:accent6>
          <a:srgbClr val="CD795C"/>
        </a:accent6>
        <a:hlink>
          <a:srgbClr val="B75735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6">
        <a:dk1>
          <a:srgbClr val="99CC00"/>
        </a:dk1>
        <a:lt1>
          <a:srgbClr val="FFFFFF"/>
        </a:lt1>
        <a:dk2>
          <a:srgbClr val="51399D"/>
        </a:dk2>
        <a:lt2>
          <a:srgbClr val="FFFFCC"/>
        </a:lt2>
        <a:accent1>
          <a:srgbClr val="877CAA"/>
        </a:accent1>
        <a:accent2>
          <a:srgbClr val="000058"/>
        </a:accent2>
        <a:accent3>
          <a:srgbClr val="B3AECC"/>
        </a:accent3>
        <a:accent4>
          <a:srgbClr val="DADADA"/>
        </a:accent4>
        <a:accent5>
          <a:srgbClr val="C3BFD2"/>
        </a:accent5>
        <a:accent6>
          <a:srgbClr val="00004F"/>
        </a:accent6>
        <a:hlink>
          <a:srgbClr val="FFCC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P standard template 7">
        <a:dk1>
          <a:srgbClr val="000000"/>
        </a:dk1>
        <a:lt1>
          <a:srgbClr val="FFFFFF"/>
        </a:lt1>
        <a:dk2>
          <a:srgbClr val="006600"/>
        </a:dk2>
        <a:lt2>
          <a:srgbClr val="969696"/>
        </a:lt2>
        <a:accent1>
          <a:srgbClr val="99CC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E78A00"/>
        </a:accent6>
        <a:hlink>
          <a:srgbClr val="FF66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8">
        <a:dk1>
          <a:srgbClr val="000000"/>
        </a:dk1>
        <a:lt1>
          <a:srgbClr val="FFFFFF"/>
        </a:lt1>
        <a:dk2>
          <a:srgbClr val="006600"/>
        </a:dk2>
        <a:lt2>
          <a:srgbClr val="969696"/>
        </a:lt2>
        <a:accent1>
          <a:srgbClr val="8FC2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C6DDAA"/>
        </a:accent5>
        <a:accent6>
          <a:srgbClr val="E78A00"/>
        </a:accent6>
        <a:hlink>
          <a:srgbClr val="FF6600"/>
        </a:hlink>
        <a:folHlink>
          <a:srgbClr val="FEF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9">
        <a:dk1>
          <a:srgbClr val="000000"/>
        </a:dk1>
        <a:lt1>
          <a:srgbClr val="FFFFFF"/>
        </a:lt1>
        <a:dk2>
          <a:srgbClr val="006600"/>
        </a:dk2>
        <a:lt2>
          <a:srgbClr val="969696"/>
        </a:lt2>
        <a:accent1>
          <a:srgbClr val="FEF800"/>
        </a:accent1>
        <a:accent2>
          <a:srgbClr val="8FC200"/>
        </a:accent2>
        <a:accent3>
          <a:srgbClr val="FFFFFF"/>
        </a:accent3>
        <a:accent4>
          <a:srgbClr val="000000"/>
        </a:accent4>
        <a:accent5>
          <a:srgbClr val="FEFBAA"/>
        </a:accent5>
        <a:accent6>
          <a:srgbClr val="81B000"/>
        </a:accent6>
        <a:hlink>
          <a:srgbClr val="FF99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10">
        <a:dk1>
          <a:srgbClr val="000000"/>
        </a:dk1>
        <a:lt1>
          <a:srgbClr val="FFFFFF"/>
        </a:lt1>
        <a:dk2>
          <a:srgbClr val="006600"/>
        </a:dk2>
        <a:lt2>
          <a:srgbClr val="969696"/>
        </a:lt2>
        <a:accent1>
          <a:srgbClr val="FEF800"/>
        </a:accent1>
        <a:accent2>
          <a:srgbClr val="85B400"/>
        </a:accent2>
        <a:accent3>
          <a:srgbClr val="FFFFFF"/>
        </a:accent3>
        <a:accent4>
          <a:srgbClr val="000000"/>
        </a:accent4>
        <a:accent5>
          <a:srgbClr val="FEFBAA"/>
        </a:accent5>
        <a:accent6>
          <a:srgbClr val="78A300"/>
        </a:accent6>
        <a:hlink>
          <a:srgbClr val="FF99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11">
        <a:dk1>
          <a:srgbClr val="000000"/>
        </a:dk1>
        <a:lt1>
          <a:srgbClr val="FFFFFF"/>
        </a:lt1>
        <a:dk2>
          <a:srgbClr val="006600"/>
        </a:dk2>
        <a:lt2>
          <a:srgbClr val="969696"/>
        </a:lt2>
        <a:accent1>
          <a:srgbClr val="FEF800"/>
        </a:accent1>
        <a:accent2>
          <a:srgbClr val="7FAC00"/>
        </a:accent2>
        <a:accent3>
          <a:srgbClr val="FFFFFF"/>
        </a:accent3>
        <a:accent4>
          <a:srgbClr val="000000"/>
        </a:accent4>
        <a:accent5>
          <a:srgbClr val="FEFBAA"/>
        </a:accent5>
        <a:accent6>
          <a:srgbClr val="729B00"/>
        </a:accent6>
        <a:hlink>
          <a:srgbClr val="FF99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BP standard template U55">
  <a:themeElements>
    <a:clrScheme name="BP standard template U55 11">
      <a:dk1>
        <a:srgbClr val="000000"/>
      </a:dk1>
      <a:lt1>
        <a:srgbClr val="FFFFFF"/>
      </a:lt1>
      <a:dk2>
        <a:srgbClr val="006600"/>
      </a:dk2>
      <a:lt2>
        <a:srgbClr val="969696"/>
      </a:lt2>
      <a:accent1>
        <a:srgbClr val="FEF800"/>
      </a:accent1>
      <a:accent2>
        <a:srgbClr val="7FAC00"/>
      </a:accent2>
      <a:accent3>
        <a:srgbClr val="FFFFFF"/>
      </a:accent3>
      <a:accent4>
        <a:srgbClr val="000000"/>
      </a:accent4>
      <a:accent5>
        <a:srgbClr val="FEFBAA"/>
      </a:accent5>
      <a:accent6>
        <a:srgbClr val="729B00"/>
      </a:accent6>
      <a:hlink>
        <a:srgbClr val="FF9900"/>
      </a:hlink>
      <a:folHlink>
        <a:srgbClr val="FF6600"/>
      </a:folHlink>
    </a:clrScheme>
    <a:fontScheme name="BP standard template U55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1" i="0" u="none" strike="noStrike" cap="none" normalizeH="0" baseline="0" smtClean="0">
            <a:ln>
              <a:noFill/>
            </a:ln>
            <a:solidFill>
              <a:srgbClr val="007833"/>
            </a:solidFill>
            <a:effectLst/>
            <a:latin typeface="Univers 45 Light" pitchFamily="2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1" i="0" u="none" strike="noStrike" cap="none" normalizeH="0" baseline="0" smtClean="0">
            <a:ln>
              <a:noFill/>
            </a:ln>
            <a:solidFill>
              <a:srgbClr val="007833"/>
            </a:solidFill>
            <a:effectLst/>
            <a:latin typeface="Univers 45 Light" pitchFamily="2" charset="0"/>
            <a:cs typeface="Arial" charset="0"/>
          </a:defRPr>
        </a:defPPr>
      </a:lstStyle>
    </a:lnDef>
  </a:objectDefaults>
  <a:extraClrSchemeLst>
    <a:extraClrScheme>
      <a:clrScheme name="BP standard template U55 1">
        <a:dk1>
          <a:srgbClr val="FF9900"/>
        </a:dk1>
        <a:lt1>
          <a:srgbClr val="FFFFCC"/>
        </a:lt1>
        <a:dk2>
          <a:srgbClr val="000000"/>
        </a:dk2>
        <a:lt2>
          <a:srgbClr val="FFCC00"/>
        </a:lt2>
        <a:accent1>
          <a:srgbClr val="6B6253"/>
        </a:accent1>
        <a:accent2>
          <a:srgbClr val="72543E"/>
        </a:accent2>
        <a:accent3>
          <a:srgbClr val="AAAAAA"/>
        </a:accent3>
        <a:accent4>
          <a:srgbClr val="DADAAE"/>
        </a:accent4>
        <a:accent5>
          <a:srgbClr val="BAB7B3"/>
        </a:accent5>
        <a:accent6>
          <a:srgbClr val="674B37"/>
        </a:accent6>
        <a:hlink>
          <a:srgbClr val="DA988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P standard template U55 2">
        <a:dk1>
          <a:srgbClr val="000000"/>
        </a:dk1>
        <a:lt1>
          <a:srgbClr val="FFFFFF"/>
        </a:lt1>
        <a:dk2>
          <a:srgbClr val="000000"/>
        </a:dk2>
        <a:lt2>
          <a:srgbClr val="006600"/>
        </a:lt2>
        <a:accent1>
          <a:srgbClr val="F5EBC1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9F3DD"/>
        </a:accent5>
        <a:accent6>
          <a:srgbClr val="E7B900"/>
        </a:accent6>
        <a:hlink>
          <a:srgbClr val="D4876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U55 3">
        <a:dk1>
          <a:srgbClr val="000000"/>
        </a:dk1>
        <a:lt1>
          <a:srgbClr val="FFFFFF"/>
        </a:lt1>
        <a:dk2>
          <a:srgbClr val="000000"/>
        </a:dk2>
        <a:lt2>
          <a:srgbClr val="292929"/>
        </a:lt2>
        <a:accent1>
          <a:srgbClr val="EAEAEA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878787"/>
        </a:accent6>
        <a:hlink>
          <a:srgbClr val="5F5F5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U55 4">
        <a:dk1>
          <a:srgbClr val="000000"/>
        </a:dk1>
        <a:lt1>
          <a:srgbClr val="FFFFFF"/>
        </a:lt1>
        <a:dk2>
          <a:srgbClr val="000000"/>
        </a:dk2>
        <a:lt2>
          <a:srgbClr val="006600"/>
        </a:lt2>
        <a:accent1>
          <a:srgbClr val="D8EBB3"/>
        </a:accent1>
        <a:accent2>
          <a:srgbClr val="CCCC00"/>
        </a:accent2>
        <a:accent3>
          <a:srgbClr val="FFFFFF"/>
        </a:accent3>
        <a:accent4>
          <a:srgbClr val="000000"/>
        </a:accent4>
        <a:accent5>
          <a:srgbClr val="E9F3D6"/>
        </a:accent5>
        <a:accent6>
          <a:srgbClr val="B9B900"/>
        </a:accent6>
        <a:hlink>
          <a:srgbClr val="FFBE7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U55 5">
        <a:dk1>
          <a:srgbClr val="000000"/>
        </a:dk1>
        <a:lt1>
          <a:srgbClr val="E5D3B3"/>
        </a:lt1>
        <a:dk2>
          <a:srgbClr val="800000"/>
        </a:dk2>
        <a:lt2>
          <a:srgbClr val="009900"/>
        </a:lt2>
        <a:accent1>
          <a:srgbClr val="D5B095"/>
        </a:accent1>
        <a:accent2>
          <a:srgbClr val="E28666"/>
        </a:accent2>
        <a:accent3>
          <a:srgbClr val="F0E6D6"/>
        </a:accent3>
        <a:accent4>
          <a:srgbClr val="000000"/>
        </a:accent4>
        <a:accent5>
          <a:srgbClr val="E7D4C8"/>
        </a:accent5>
        <a:accent6>
          <a:srgbClr val="CD795C"/>
        </a:accent6>
        <a:hlink>
          <a:srgbClr val="B75735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U55 6">
        <a:dk1>
          <a:srgbClr val="99CC00"/>
        </a:dk1>
        <a:lt1>
          <a:srgbClr val="FFFFFF"/>
        </a:lt1>
        <a:dk2>
          <a:srgbClr val="51399D"/>
        </a:dk2>
        <a:lt2>
          <a:srgbClr val="FFFFCC"/>
        </a:lt2>
        <a:accent1>
          <a:srgbClr val="877CAA"/>
        </a:accent1>
        <a:accent2>
          <a:srgbClr val="000058"/>
        </a:accent2>
        <a:accent3>
          <a:srgbClr val="B3AECC"/>
        </a:accent3>
        <a:accent4>
          <a:srgbClr val="DADADA"/>
        </a:accent4>
        <a:accent5>
          <a:srgbClr val="C3BFD2"/>
        </a:accent5>
        <a:accent6>
          <a:srgbClr val="00004F"/>
        </a:accent6>
        <a:hlink>
          <a:srgbClr val="FFCC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P standard template U55 7">
        <a:dk1>
          <a:srgbClr val="000000"/>
        </a:dk1>
        <a:lt1>
          <a:srgbClr val="FFFFFF"/>
        </a:lt1>
        <a:dk2>
          <a:srgbClr val="006600"/>
        </a:dk2>
        <a:lt2>
          <a:srgbClr val="969696"/>
        </a:lt2>
        <a:accent1>
          <a:srgbClr val="99CC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E78A00"/>
        </a:accent6>
        <a:hlink>
          <a:srgbClr val="FF66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U55 8">
        <a:dk1>
          <a:srgbClr val="000000"/>
        </a:dk1>
        <a:lt1>
          <a:srgbClr val="FFFFFF"/>
        </a:lt1>
        <a:dk2>
          <a:srgbClr val="006600"/>
        </a:dk2>
        <a:lt2>
          <a:srgbClr val="969696"/>
        </a:lt2>
        <a:accent1>
          <a:srgbClr val="8FC2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C6DDAA"/>
        </a:accent5>
        <a:accent6>
          <a:srgbClr val="E78A00"/>
        </a:accent6>
        <a:hlink>
          <a:srgbClr val="FF6600"/>
        </a:hlink>
        <a:folHlink>
          <a:srgbClr val="FEF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U55 9">
        <a:dk1>
          <a:srgbClr val="000000"/>
        </a:dk1>
        <a:lt1>
          <a:srgbClr val="FFFFFF"/>
        </a:lt1>
        <a:dk2>
          <a:srgbClr val="006600"/>
        </a:dk2>
        <a:lt2>
          <a:srgbClr val="969696"/>
        </a:lt2>
        <a:accent1>
          <a:srgbClr val="FEF800"/>
        </a:accent1>
        <a:accent2>
          <a:srgbClr val="8FC200"/>
        </a:accent2>
        <a:accent3>
          <a:srgbClr val="FFFFFF"/>
        </a:accent3>
        <a:accent4>
          <a:srgbClr val="000000"/>
        </a:accent4>
        <a:accent5>
          <a:srgbClr val="FEFBAA"/>
        </a:accent5>
        <a:accent6>
          <a:srgbClr val="81B000"/>
        </a:accent6>
        <a:hlink>
          <a:srgbClr val="FF99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U55 10">
        <a:dk1>
          <a:srgbClr val="000000"/>
        </a:dk1>
        <a:lt1>
          <a:srgbClr val="FFFFFF"/>
        </a:lt1>
        <a:dk2>
          <a:srgbClr val="006600"/>
        </a:dk2>
        <a:lt2>
          <a:srgbClr val="969696"/>
        </a:lt2>
        <a:accent1>
          <a:srgbClr val="FEF800"/>
        </a:accent1>
        <a:accent2>
          <a:srgbClr val="85B400"/>
        </a:accent2>
        <a:accent3>
          <a:srgbClr val="FFFFFF"/>
        </a:accent3>
        <a:accent4>
          <a:srgbClr val="000000"/>
        </a:accent4>
        <a:accent5>
          <a:srgbClr val="FEFBAA"/>
        </a:accent5>
        <a:accent6>
          <a:srgbClr val="78A300"/>
        </a:accent6>
        <a:hlink>
          <a:srgbClr val="FF99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U55 11">
        <a:dk1>
          <a:srgbClr val="000000"/>
        </a:dk1>
        <a:lt1>
          <a:srgbClr val="FFFFFF"/>
        </a:lt1>
        <a:dk2>
          <a:srgbClr val="006600"/>
        </a:dk2>
        <a:lt2>
          <a:srgbClr val="969696"/>
        </a:lt2>
        <a:accent1>
          <a:srgbClr val="FEF800"/>
        </a:accent1>
        <a:accent2>
          <a:srgbClr val="7FAC00"/>
        </a:accent2>
        <a:accent3>
          <a:srgbClr val="FFFFFF"/>
        </a:accent3>
        <a:accent4>
          <a:srgbClr val="000000"/>
        </a:accent4>
        <a:accent5>
          <a:srgbClr val="FEFBAA"/>
        </a:accent5>
        <a:accent6>
          <a:srgbClr val="729B00"/>
        </a:accent6>
        <a:hlink>
          <a:srgbClr val="FF99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6_BP standard template">
  <a:themeElements>
    <a:clrScheme name="BP standard template 11">
      <a:dk1>
        <a:srgbClr val="000000"/>
      </a:dk1>
      <a:lt1>
        <a:srgbClr val="FFFFFF"/>
      </a:lt1>
      <a:dk2>
        <a:srgbClr val="006600"/>
      </a:dk2>
      <a:lt2>
        <a:srgbClr val="969696"/>
      </a:lt2>
      <a:accent1>
        <a:srgbClr val="FEF800"/>
      </a:accent1>
      <a:accent2>
        <a:srgbClr val="7FAC00"/>
      </a:accent2>
      <a:accent3>
        <a:srgbClr val="FFFFFF"/>
      </a:accent3>
      <a:accent4>
        <a:srgbClr val="000000"/>
      </a:accent4>
      <a:accent5>
        <a:srgbClr val="FEFBAA"/>
      </a:accent5>
      <a:accent6>
        <a:srgbClr val="729B00"/>
      </a:accent6>
      <a:hlink>
        <a:srgbClr val="FF9900"/>
      </a:hlink>
      <a:folHlink>
        <a:srgbClr val="FF6600"/>
      </a:folHlink>
    </a:clrScheme>
    <a:fontScheme name="BP standard template">
      <a:majorFont>
        <a:latin typeface="Univers 55"/>
        <a:ea typeface=""/>
        <a:cs typeface="Arial"/>
      </a:majorFont>
      <a:minorFont>
        <a:latin typeface="Univers 55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chemeClr val="bg2">
              <a:alpha val="50000"/>
            </a:schemeClr>
          </a:outerShdw>
        </a:effectLst>
      </a:spPr>
      <a:bodyPr vert="horz" wrap="square" lIns="0" tIns="7200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rgbClr val="007833"/>
            </a:solidFill>
            <a:effectLst/>
            <a:latin typeface="Univers 55" pitchFamily="2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chemeClr val="bg2">
              <a:alpha val="50000"/>
            </a:schemeClr>
          </a:outerShdw>
        </a:effectLst>
      </a:spPr>
      <a:bodyPr vert="horz" wrap="square" lIns="0" tIns="7200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rgbClr val="007833"/>
            </a:solidFill>
            <a:effectLst/>
            <a:latin typeface="Univers 55" pitchFamily="2" charset="0"/>
            <a:cs typeface="Arial" pitchFamily="34" charset="0"/>
          </a:defRPr>
        </a:defPPr>
      </a:lstStyle>
    </a:lnDef>
  </a:objectDefaults>
  <a:extraClrSchemeLst>
    <a:extraClrScheme>
      <a:clrScheme name="BP standard template 1">
        <a:dk1>
          <a:srgbClr val="FF9900"/>
        </a:dk1>
        <a:lt1>
          <a:srgbClr val="FFFFCC"/>
        </a:lt1>
        <a:dk2>
          <a:srgbClr val="000000"/>
        </a:dk2>
        <a:lt2>
          <a:srgbClr val="FFCC00"/>
        </a:lt2>
        <a:accent1>
          <a:srgbClr val="6B6253"/>
        </a:accent1>
        <a:accent2>
          <a:srgbClr val="72543E"/>
        </a:accent2>
        <a:accent3>
          <a:srgbClr val="AAAAAA"/>
        </a:accent3>
        <a:accent4>
          <a:srgbClr val="DADAAE"/>
        </a:accent4>
        <a:accent5>
          <a:srgbClr val="BAB7B3"/>
        </a:accent5>
        <a:accent6>
          <a:srgbClr val="674B37"/>
        </a:accent6>
        <a:hlink>
          <a:srgbClr val="DA988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P standard template 2">
        <a:dk1>
          <a:srgbClr val="000000"/>
        </a:dk1>
        <a:lt1>
          <a:srgbClr val="FFFFFF"/>
        </a:lt1>
        <a:dk2>
          <a:srgbClr val="000000"/>
        </a:dk2>
        <a:lt2>
          <a:srgbClr val="006600"/>
        </a:lt2>
        <a:accent1>
          <a:srgbClr val="F5EBC1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9F3DD"/>
        </a:accent5>
        <a:accent6>
          <a:srgbClr val="E7B900"/>
        </a:accent6>
        <a:hlink>
          <a:srgbClr val="D4876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3">
        <a:dk1>
          <a:srgbClr val="000000"/>
        </a:dk1>
        <a:lt1>
          <a:srgbClr val="FFFFFF"/>
        </a:lt1>
        <a:dk2>
          <a:srgbClr val="000000"/>
        </a:dk2>
        <a:lt2>
          <a:srgbClr val="292929"/>
        </a:lt2>
        <a:accent1>
          <a:srgbClr val="EAEAEA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878787"/>
        </a:accent6>
        <a:hlink>
          <a:srgbClr val="5F5F5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4">
        <a:dk1>
          <a:srgbClr val="000000"/>
        </a:dk1>
        <a:lt1>
          <a:srgbClr val="FFFFFF"/>
        </a:lt1>
        <a:dk2>
          <a:srgbClr val="000000"/>
        </a:dk2>
        <a:lt2>
          <a:srgbClr val="006600"/>
        </a:lt2>
        <a:accent1>
          <a:srgbClr val="D8EBB3"/>
        </a:accent1>
        <a:accent2>
          <a:srgbClr val="CCCC00"/>
        </a:accent2>
        <a:accent3>
          <a:srgbClr val="FFFFFF"/>
        </a:accent3>
        <a:accent4>
          <a:srgbClr val="000000"/>
        </a:accent4>
        <a:accent5>
          <a:srgbClr val="E9F3D6"/>
        </a:accent5>
        <a:accent6>
          <a:srgbClr val="B9B900"/>
        </a:accent6>
        <a:hlink>
          <a:srgbClr val="FFBE7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5">
        <a:dk1>
          <a:srgbClr val="000000"/>
        </a:dk1>
        <a:lt1>
          <a:srgbClr val="E5D3B3"/>
        </a:lt1>
        <a:dk2>
          <a:srgbClr val="800000"/>
        </a:dk2>
        <a:lt2>
          <a:srgbClr val="009900"/>
        </a:lt2>
        <a:accent1>
          <a:srgbClr val="D5B095"/>
        </a:accent1>
        <a:accent2>
          <a:srgbClr val="E28666"/>
        </a:accent2>
        <a:accent3>
          <a:srgbClr val="F0E6D6"/>
        </a:accent3>
        <a:accent4>
          <a:srgbClr val="000000"/>
        </a:accent4>
        <a:accent5>
          <a:srgbClr val="E7D4C8"/>
        </a:accent5>
        <a:accent6>
          <a:srgbClr val="CD795C"/>
        </a:accent6>
        <a:hlink>
          <a:srgbClr val="B75735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6">
        <a:dk1>
          <a:srgbClr val="99CC00"/>
        </a:dk1>
        <a:lt1>
          <a:srgbClr val="FFFFFF"/>
        </a:lt1>
        <a:dk2>
          <a:srgbClr val="51399D"/>
        </a:dk2>
        <a:lt2>
          <a:srgbClr val="FFFFCC"/>
        </a:lt2>
        <a:accent1>
          <a:srgbClr val="877CAA"/>
        </a:accent1>
        <a:accent2>
          <a:srgbClr val="000058"/>
        </a:accent2>
        <a:accent3>
          <a:srgbClr val="B3AECC"/>
        </a:accent3>
        <a:accent4>
          <a:srgbClr val="DADADA"/>
        </a:accent4>
        <a:accent5>
          <a:srgbClr val="C3BFD2"/>
        </a:accent5>
        <a:accent6>
          <a:srgbClr val="00004F"/>
        </a:accent6>
        <a:hlink>
          <a:srgbClr val="FFCC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P standard template 7">
        <a:dk1>
          <a:srgbClr val="000000"/>
        </a:dk1>
        <a:lt1>
          <a:srgbClr val="FFFFFF"/>
        </a:lt1>
        <a:dk2>
          <a:srgbClr val="006600"/>
        </a:dk2>
        <a:lt2>
          <a:srgbClr val="969696"/>
        </a:lt2>
        <a:accent1>
          <a:srgbClr val="99CC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E78A00"/>
        </a:accent6>
        <a:hlink>
          <a:srgbClr val="FF66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8">
        <a:dk1>
          <a:srgbClr val="000000"/>
        </a:dk1>
        <a:lt1>
          <a:srgbClr val="FFFFFF"/>
        </a:lt1>
        <a:dk2>
          <a:srgbClr val="006600"/>
        </a:dk2>
        <a:lt2>
          <a:srgbClr val="969696"/>
        </a:lt2>
        <a:accent1>
          <a:srgbClr val="8FC2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C6DDAA"/>
        </a:accent5>
        <a:accent6>
          <a:srgbClr val="E78A00"/>
        </a:accent6>
        <a:hlink>
          <a:srgbClr val="FF6600"/>
        </a:hlink>
        <a:folHlink>
          <a:srgbClr val="FEF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9">
        <a:dk1>
          <a:srgbClr val="000000"/>
        </a:dk1>
        <a:lt1>
          <a:srgbClr val="FFFFFF"/>
        </a:lt1>
        <a:dk2>
          <a:srgbClr val="006600"/>
        </a:dk2>
        <a:lt2>
          <a:srgbClr val="969696"/>
        </a:lt2>
        <a:accent1>
          <a:srgbClr val="FEF800"/>
        </a:accent1>
        <a:accent2>
          <a:srgbClr val="8FC200"/>
        </a:accent2>
        <a:accent3>
          <a:srgbClr val="FFFFFF"/>
        </a:accent3>
        <a:accent4>
          <a:srgbClr val="000000"/>
        </a:accent4>
        <a:accent5>
          <a:srgbClr val="FEFBAA"/>
        </a:accent5>
        <a:accent6>
          <a:srgbClr val="81B000"/>
        </a:accent6>
        <a:hlink>
          <a:srgbClr val="FF99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10">
        <a:dk1>
          <a:srgbClr val="000000"/>
        </a:dk1>
        <a:lt1>
          <a:srgbClr val="FFFFFF"/>
        </a:lt1>
        <a:dk2>
          <a:srgbClr val="006600"/>
        </a:dk2>
        <a:lt2>
          <a:srgbClr val="969696"/>
        </a:lt2>
        <a:accent1>
          <a:srgbClr val="FEF800"/>
        </a:accent1>
        <a:accent2>
          <a:srgbClr val="85B400"/>
        </a:accent2>
        <a:accent3>
          <a:srgbClr val="FFFFFF"/>
        </a:accent3>
        <a:accent4>
          <a:srgbClr val="000000"/>
        </a:accent4>
        <a:accent5>
          <a:srgbClr val="FEFBAA"/>
        </a:accent5>
        <a:accent6>
          <a:srgbClr val="78A300"/>
        </a:accent6>
        <a:hlink>
          <a:srgbClr val="FF99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standard template 11">
        <a:dk1>
          <a:srgbClr val="000000"/>
        </a:dk1>
        <a:lt1>
          <a:srgbClr val="FFFFFF"/>
        </a:lt1>
        <a:dk2>
          <a:srgbClr val="006600"/>
        </a:dk2>
        <a:lt2>
          <a:srgbClr val="969696"/>
        </a:lt2>
        <a:accent1>
          <a:srgbClr val="FEF800"/>
        </a:accent1>
        <a:accent2>
          <a:srgbClr val="7FAC00"/>
        </a:accent2>
        <a:accent3>
          <a:srgbClr val="FFFFFF"/>
        </a:accent3>
        <a:accent4>
          <a:srgbClr val="000000"/>
        </a:accent4>
        <a:accent5>
          <a:srgbClr val="FEFBAA"/>
        </a:accent5>
        <a:accent6>
          <a:srgbClr val="729B00"/>
        </a:accent6>
        <a:hlink>
          <a:srgbClr val="FF99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BP standard template 11">
    <a:dk1>
      <a:srgbClr val="000000"/>
    </a:dk1>
    <a:lt1>
      <a:srgbClr val="FFFFFF"/>
    </a:lt1>
    <a:dk2>
      <a:srgbClr val="006600"/>
    </a:dk2>
    <a:lt2>
      <a:srgbClr val="969696"/>
    </a:lt2>
    <a:accent1>
      <a:srgbClr val="FEF800"/>
    </a:accent1>
    <a:accent2>
      <a:srgbClr val="7FAC00"/>
    </a:accent2>
    <a:accent3>
      <a:srgbClr val="FFFFFF"/>
    </a:accent3>
    <a:accent4>
      <a:srgbClr val="000000"/>
    </a:accent4>
    <a:accent5>
      <a:srgbClr val="FEFBAA"/>
    </a:accent5>
    <a:accent6>
      <a:srgbClr val="729B00"/>
    </a:accent6>
    <a:hlink>
      <a:srgbClr val="FF9900"/>
    </a:hlink>
    <a:folHlink>
      <a:srgbClr val="FF6600"/>
    </a:folHlink>
  </a:clrScheme>
  <a:fontScheme name="BP standard template">
    <a:majorFont>
      <a:latin typeface="Univers 55"/>
      <a:ea typeface=""/>
      <a:cs typeface="Arial"/>
    </a:majorFont>
    <a:minorFont>
      <a:latin typeface="Univers 55"/>
      <a:ea typeface=""/>
      <a:cs typeface="Arial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BP standard template 11">
    <a:dk1>
      <a:srgbClr val="000000"/>
    </a:dk1>
    <a:lt1>
      <a:srgbClr val="FFFFFF"/>
    </a:lt1>
    <a:dk2>
      <a:srgbClr val="006600"/>
    </a:dk2>
    <a:lt2>
      <a:srgbClr val="969696"/>
    </a:lt2>
    <a:accent1>
      <a:srgbClr val="FEF800"/>
    </a:accent1>
    <a:accent2>
      <a:srgbClr val="7FAC00"/>
    </a:accent2>
    <a:accent3>
      <a:srgbClr val="FFFFFF"/>
    </a:accent3>
    <a:accent4>
      <a:srgbClr val="000000"/>
    </a:accent4>
    <a:accent5>
      <a:srgbClr val="FEFBAA"/>
    </a:accent5>
    <a:accent6>
      <a:srgbClr val="729B00"/>
    </a:accent6>
    <a:hlink>
      <a:srgbClr val="FF9900"/>
    </a:hlink>
    <a:folHlink>
      <a:srgbClr val="FF6600"/>
    </a:folHlink>
  </a:clrScheme>
  <a:fontScheme name="BP standard template">
    <a:majorFont>
      <a:latin typeface="Univers 55"/>
      <a:ea typeface=""/>
      <a:cs typeface="Arial"/>
    </a:majorFont>
    <a:minorFont>
      <a:latin typeface="Univers 55"/>
      <a:ea typeface=""/>
      <a:cs typeface="Arial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BP standard template</Template>
  <TotalTime>25635</TotalTime>
  <Words>1045</Words>
  <Application>Microsoft Office PowerPoint</Application>
  <PresentationFormat>A4 Paper (210x297 mm)</PresentationFormat>
  <Paragraphs>230</Paragraphs>
  <Slides>26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BP standard template</vt:lpstr>
      <vt:lpstr>Custom Design</vt:lpstr>
      <vt:lpstr>1_BP standard template</vt:lpstr>
      <vt:lpstr>2_BP standard template</vt:lpstr>
      <vt:lpstr>3_BP standard template</vt:lpstr>
      <vt:lpstr>4_BP standard template</vt:lpstr>
      <vt:lpstr>5_BP standard template</vt:lpstr>
      <vt:lpstr>BP standard template U55</vt:lpstr>
      <vt:lpstr>6_BP standard template</vt:lpstr>
      <vt:lpstr>7_BP standard template</vt:lpstr>
      <vt:lpstr>8_BP standard template</vt:lpstr>
      <vt:lpstr>9_BP standard template</vt:lpstr>
      <vt:lpstr>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EBGDCo HSE Management System</vt:lpstr>
      <vt:lpstr> EBGDCo Positive Performance Indicator (PPI)  (2012-2015)  </vt:lpstr>
      <vt:lpstr>Construction, Commissioning, startup &amp; Operations Phases Performance Summary </vt:lpstr>
      <vt:lpstr>Process Safety KPIs  (2012-2015)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HSE &amp; Operations in Gupco</dc:title>
  <dc:creator>Michel Malak Zekry</dc:creator>
  <cp:lastModifiedBy>Waleed Fathy</cp:lastModifiedBy>
  <cp:revision>1848</cp:revision>
  <cp:lastPrinted>2016-01-05T15:55:25Z</cp:lastPrinted>
  <dcterms:created xsi:type="dcterms:W3CDTF">2006-08-02T13:38:06Z</dcterms:created>
  <dcterms:modified xsi:type="dcterms:W3CDTF">2016-01-13T07:45:56Z</dcterms:modified>
</cp:coreProperties>
</file>